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
      <p:font typeface="Averag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Average-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20.xml"/><Relationship Id="rId10" Type="http://schemas.openxmlformats.org/officeDocument/2006/relationships/slide" Target="/ppt/slides/slide19.xml"/><Relationship Id="rId13" Type="http://schemas.openxmlformats.org/officeDocument/2006/relationships/slide" Target="/ppt/slides/slide4.xml"/><Relationship Id="rId12" Type="http://schemas.openxmlformats.org/officeDocument/2006/relationships/slide" Target="/ppt/slides/slide3.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11.xml"/><Relationship Id="rId4" Type="http://schemas.openxmlformats.org/officeDocument/2006/relationships/slide" Target="/ppt/slides/slide12.xml"/><Relationship Id="rId9" Type="http://schemas.openxmlformats.org/officeDocument/2006/relationships/slide" Target="/ppt/slides/slide17.xml"/><Relationship Id="rId15" Type="http://schemas.openxmlformats.org/officeDocument/2006/relationships/slide" Target="/ppt/slides/slide6.xml"/><Relationship Id="rId14" Type="http://schemas.openxmlformats.org/officeDocument/2006/relationships/slide" Target="/ppt/slides/slide5.xml"/><Relationship Id="rId17" Type="http://schemas.openxmlformats.org/officeDocument/2006/relationships/slide" Target="/ppt/slides/slide10.xml"/><Relationship Id="rId16" Type="http://schemas.openxmlformats.org/officeDocument/2006/relationships/slide" Target="/ppt/slides/slide9.xml"/><Relationship Id="rId5" Type="http://schemas.openxmlformats.org/officeDocument/2006/relationships/slide" Target="/ppt/slides/slide13.xml"/><Relationship Id="rId6" Type="http://schemas.openxmlformats.org/officeDocument/2006/relationships/slide" Target="/ppt/slides/slide14.xml"/><Relationship Id="rId7" Type="http://schemas.openxmlformats.org/officeDocument/2006/relationships/slide" Target="/ppt/slides/slide15.xml"/><Relationship Id="rId8" Type="http://schemas.openxmlformats.org/officeDocument/2006/relationships/slide" Target="/ppt/slides/slide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Presentación de prototipos</a:t>
            </a:r>
            <a:endParaRPr/>
          </a:p>
        </p:txBody>
      </p:sp>
      <p:sp>
        <p:nvSpPr>
          <p:cNvPr id="229" name="Google Shape;229;p17"/>
          <p:cNvSpPr txBox="1"/>
          <p:nvPr>
            <p:ph idx="1" type="subTitle"/>
          </p:nvPr>
        </p:nvSpPr>
        <p:spPr>
          <a:xfrm>
            <a:off x="5083950" y="3924925"/>
            <a:ext cx="39894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La mejor herramienta de marketing para tu negocio.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Diagrama de ciclo</a:t>
            </a:r>
            <a:endParaRPr/>
          </a:p>
        </p:txBody>
      </p:sp>
      <p:sp>
        <p:nvSpPr>
          <p:cNvPr id="426" name="Google Shape;426;p26"/>
          <p:cNvSpPr txBox="1"/>
          <p:nvPr/>
        </p:nvSpPr>
        <p:spPr>
          <a:xfrm>
            <a:off x="812750" y="1907325"/>
            <a:ext cx="22755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600">
                <a:solidFill>
                  <a:srgbClr val="FFFFFF"/>
                </a:solidFill>
                <a:latin typeface="Montserrat"/>
                <a:ea typeface="Montserrat"/>
                <a:cs typeface="Montserrat"/>
                <a:sym typeface="Montserrat"/>
              </a:rPr>
              <a:t>Crear el prototipo</a:t>
            </a:r>
            <a:endParaRPr/>
          </a:p>
        </p:txBody>
      </p:sp>
      <p:sp>
        <p:nvSpPr>
          <p:cNvPr id="427" name="Google Shape;427;p26"/>
          <p:cNvSpPr txBox="1"/>
          <p:nvPr/>
        </p:nvSpPr>
        <p:spPr>
          <a:xfrm>
            <a:off x="812750" y="3320125"/>
            <a:ext cx="22755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600">
                <a:solidFill>
                  <a:srgbClr val="FFFFFF"/>
                </a:solidFill>
                <a:latin typeface="Montserrat"/>
                <a:ea typeface="Montserrat"/>
                <a:cs typeface="Montserrat"/>
                <a:sym typeface="Montserrat"/>
              </a:rPr>
              <a:t>Compartirlo</a:t>
            </a:r>
            <a:endParaRPr/>
          </a:p>
        </p:txBody>
      </p:sp>
      <p:sp>
        <p:nvSpPr>
          <p:cNvPr id="428" name="Google Shape;428;p26"/>
          <p:cNvSpPr txBox="1"/>
          <p:nvPr/>
        </p:nvSpPr>
        <p:spPr>
          <a:xfrm>
            <a:off x="6548585" y="1907325"/>
            <a:ext cx="22284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600">
                <a:solidFill>
                  <a:srgbClr val="FFFFFF"/>
                </a:solidFill>
                <a:latin typeface="Montserrat"/>
                <a:ea typeface="Montserrat"/>
                <a:cs typeface="Montserrat"/>
                <a:sym typeface="Montserrat"/>
              </a:rPr>
              <a:t>Perfeccionarlo</a:t>
            </a:r>
            <a:endParaRPr/>
          </a:p>
        </p:txBody>
      </p:sp>
      <p:sp>
        <p:nvSpPr>
          <p:cNvPr id="429" name="Google Shape;429;p26"/>
          <p:cNvSpPr txBox="1"/>
          <p:nvPr/>
        </p:nvSpPr>
        <p:spPr>
          <a:xfrm>
            <a:off x="6548578" y="3320125"/>
            <a:ext cx="15159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600">
                <a:solidFill>
                  <a:srgbClr val="FFFFFF"/>
                </a:solidFill>
                <a:latin typeface="Montserrat"/>
                <a:ea typeface="Montserrat"/>
                <a:cs typeface="Montserrat"/>
                <a:sym typeface="Montserrat"/>
              </a:rPr>
              <a:t>Recibir comentarios</a:t>
            </a:r>
            <a:endParaRPr/>
          </a:p>
        </p:txBody>
      </p:sp>
      <p:grpSp>
        <p:nvGrpSpPr>
          <p:cNvPr id="430" name="Google Shape;430;p26"/>
          <p:cNvGrpSpPr/>
          <p:nvPr/>
        </p:nvGrpSpPr>
        <p:grpSpPr>
          <a:xfrm>
            <a:off x="812750" y="2328678"/>
            <a:ext cx="7727235" cy="2104600"/>
            <a:chOff x="812750" y="2350575"/>
            <a:chExt cx="7727235" cy="2104600"/>
          </a:xfrm>
        </p:grpSpPr>
        <p:sp>
          <p:nvSpPr>
            <p:cNvPr id="431" name="Google Shape;431;p26"/>
            <p:cNvSpPr txBox="1"/>
            <p:nvPr/>
          </p:nvSpPr>
          <p:spPr>
            <a:xfrm>
              <a:off x="812750" y="2350575"/>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solidFill>
                    <a:srgbClr val="D9D9D9"/>
                  </a:solidFill>
                  <a:latin typeface="Lato"/>
                  <a:ea typeface="Lato"/>
                  <a:cs typeface="Lato"/>
                  <a:sym typeface="Lato"/>
                </a:rPr>
                <a:t>Escribe aquí tu texto Escribe aquí tu texto</a:t>
              </a:r>
              <a:r>
                <a:rPr lang="es" sz="1000">
                  <a:solidFill>
                    <a:srgbClr val="D9D9D9"/>
                  </a:solidFill>
                  <a:latin typeface="Lato"/>
                  <a:ea typeface="Lato"/>
                  <a:cs typeface="Lato"/>
                  <a:sym typeface="Lato"/>
                </a:rPr>
                <a:t>.</a:t>
              </a:r>
              <a:endParaRPr sz="1000">
                <a:solidFill>
                  <a:srgbClr val="D9D9D9"/>
                </a:solidFill>
                <a:latin typeface="Lato"/>
                <a:ea typeface="Lato"/>
                <a:cs typeface="Lato"/>
                <a:sym typeface="Lato"/>
              </a:endParaRPr>
            </a:p>
          </p:txBody>
        </p:sp>
        <p:sp>
          <p:nvSpPr>
            <p:cNvPr id="432" name="Google Shape;432;p26"/>
            <p:cNvSpPr txBox="1"/>
            <p:nvPr/>
          </p:nvSpPr>
          <p:spPr>
            <a:xfrm>
              <a:off x="812750" y="3763375"/>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solidFill>
                    <a:srgbClr val="D9D9D9"/>
                  </a:solidFill>
                  <a:latin typeface="Lato"/>
                  <a:ea typeface="Lato"/>
                  <a:cs typeface="Lato"/>
                  <a:sym typeface="Lato"/>
                </a:rPr>
                <a:t>Escribe aquí tu texto Escribe aquí tu texto.</a:t>
              </a:r>
              <a:endParaRPr sz="1000">
                <a:solidFill>
                  <a:srgbClr val="D9D9D9"/>
                </a:solidFill>
                <a:latin typeface="Lato"/>
                <a:ea typeface="Lato"/>
                <a:cs typeface="Lato"/>
                <a:sym typeface="Lato"/>
              </a:endParaRPr>
            </a:p>
          </p:txBody>
        </p:sp>
        <p:sp>
          <p:nvSpPr>
            <p:cNvPr id="433" name="Google Shape;433;p26"/>
            <p:cNvSpPr txBox="1"/>
            <p:nvPr/>
          </p:nvSpPr>
          <p:spPr>
            <a:xfrm>
              <a:off x="6548585" y="2350575"/>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solidFill>
                    <a:srgbClr val="D9D9D9"/>
                  </a:solidFill>
                  <a:latin typeface="Lato"/>
                  <a:ea typeface="Lato"/>
                  <a:cs typeface="Lato"/>
                  <a:sym typeface="Lato"/>
                </a:rPr>
                <a:t>Escribe aquí tu texto Escribe aquí tu texto.</a:t>
              </a:r>
              <a:endParaRPr sz="1000">
                <a:solidFill>
                  <a:srgbClr val="D9D9D9"/>
                </a:solidFill>
                <a:latin typeface="Lato"/>
                <a:ea typeface="Lato"/>
                <a:cs typeface="Lato"/>
                <a:sym typeface="Lato"/>
              </a:endParaRPr>
            </a:p>
          </p:txBody>
        </p:sp>
        <p:sp>
          <p:nvSpPr>
            <p:cNvPr id="434" name="Google Shape;434;p26"/>
            <p:cNvSpPr txBox="1"/>
            <p:nvPr/>
          </p:nvSpPr>
          <p:spPr>
            <a:xfrm>
              <a:off x="6548585" y="3763375"/>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solidFill>
                    <a:srgbClr val="D9D9D9"/>
                  </a:solidFill>
                  <a:latin typeface="Lato"/>
                  <a:ea typeface="Lato"/>
                  <a:cs typeface="Lato"/>
                  <a:sym typeface="Lato"/>
                </a:rPr>
                <a:t>Escribe aquí tu texto Escribe aquí tu texto.</a:t>
              </a:r>
              <a:endParaRPr sz="1000">
                <a:solidFill>
                  <a:srgbClr val="D9D9D9"/>
                </a:solidFill>
                <a:latin typeface="Lato"/>
                <a:ea typeface="Lato"/>
                <a:cs typeface="Lato"/>
                <a:sym typeface="Lato"/>
              </a:endParaRPr>
            </a:p>
          </p:txBody>
        </p:sp>
      </p:grpSp>
      <p:cxnSp>
        <p:nvCxnSpPr>
          <p:cNvPr id="435" name="Google Shape;435;p26"/>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436" name="Google Shape;436;p26"/>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37" name="Google Shape;437;p26"/>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38" name="Google Shape;438;p26"/>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439" name="Google Shape;439;p26"/>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6"/>
          <p:cNvGrpSpPr/>
          <p:nvPr/>
        </p:nvGrpSpPr>
        <p:grpSpPr>
          <a:xfrm>
            <a:off x="3078687" y="2700858"/>
            <a:ext cx="737729" cy="737729"/>
            <a:chOff x="2920647" y="2157958"/>
            <a:chExt cx="827700" cy="827700"/>
          </a:xfrm>
        </p:grpSpPr>
        <p:sp>
          <p:nvSpPr>
            <p:cNvPr id="444" name="Google Shape;444;p26"/>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26"/>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447" name="Google Shape;447;p26"/>
          <p:cNvGrpSpPr/>
          <p:nvPr/>
        </p:nvGrpSpPr>
        <p:grpSpPr>
          <a:xfrm rot="-5400000">
            <a:off x="4225338" y="3802929"/>
            <a:ext cx="737729" cy="737729"/>
            <a:chOff x="2920647" y="2157958"/>
            <a:chExt cx="827700" cy="827700"/>
          </a:xfrm>
        </p:grpSpPr>
        <p:sp>
          <p:nvSpPr>
            <p:cNvPr id="448" name="Google Shape;448;p26"/>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26"/>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451" name="Google Shape;451;p26"/>
          <p:cNvGrpSpPr/>
          <p:nvPr/>
        </p:nvGrpSpPr>
        <p:grpSpPr>
          <a:xfrm>
            <a:off x="5313093" y="2700655"/>
            <a:ext cx="737804" cy="737804"/>
            <a:chOff x="5428888" y="2158023"/>
            <a:chExt cx="828900" cy="828900"/>
          </a:xfrm>
        </p:grpSpPr>
        <p:sp>
          <p:nvSpPr>
            <p:cNvPr id="452" name="Google Shape;452;p26"/>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26"/>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455" name="Google Shape;455;p26"/>
          <p:cNvGrpSpPr/>
          <p:nvPr/>
        </p:nvGrpSpPr>
        <p:grpSpPr>
          <a:xfrm rot="5400000">
            <a:off x="4193370" y="1569752"/>
            <a:ext cx="737729" cy="737729"/>
            <a:chOff x="2920647" y="2157958"/>
            <a:chExt cx="827700" cy="827700"/>
          </a:xfrm>
        </p:grpSpPr>
        <p:sp>
          <p:nvSpPr>
            <p:cNvPr id="456" name="Google Shape;456;p26"/>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26"/>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59" name="Google Shape;459;p26"/>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7"/>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Presentación de Escribe aquí tu texto</a:t>
            </a:r>
            <a:endParaRPr/>
          </a:p>
        </p:txBody>
      </p:sp>
      <p:sp>
        <p:nvSpPr>
          <p:cNvPr id="465" name="Google Shape;465;p27"/>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latin typeface="Montserrat"/>
                <a:ea typeface="Montserrat"/>
                <a:cs typeface="Montserrat"/>
                <a:sym typeface="Montserrat"/>
              </a:rPr>
              <a:t>Mostrar cómo funcionan tus herramientas en varios dispositivos</a:t>
            </a:r>
            <a:endParaRPr/>
          </a:p>
        </p:txBody>
      </p:sp>
      <p:sp>
        <p:nvSpPr>
          <p:cNvPr id="466" name="Google Shape;466;p27"/>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latin typeface="Arial"/>
                <a:ea typeface="Arial"/>
                <a:cs typeface="Arial"/>
                <a:sym typeface="Arial"/>
              </a:rPr>
              <a:t>Escribe aquí tu texto Escribe aquí tu texto Escribe aquí tu texto Escribe aquí tu texto Escribe aquí tu texto Escribe aquí tu texto Escribe aquí tu texto Escribe aquí tu texto</a:t>
            </a:r>
            <a:r>
              <a:rPr lang="es">
                <a:latin typeface="Arial"/>
                <a:ea typeface="Arial"/>
                <a:cs typeface="Arial"/>
                <a:sym typeface="Arial"/>
              </a:rPr>
              <a:t>.</a:t>
            </a:r>
            <a:endParaRPr/>
          </a:p>
        </p:txBody>
      </p:sp>
      <p:grpSp>
        <p:nvGrpSpPr>
          <p:cNvPr id="467" name="Google Shape;467;p27"/>
          <p:cNvGrpSpPr/>
          <p:nvPr/>
        </p:nvGrpSpPr>
        <p:grpSpPr>
          <a:xfrm>
            <a:off x="6884050" y="1716000"/>
            <a:ext cx="2259900" cy="1103400"/>
            <a:chOff x="6884050" y="1716000"/>
            <a:chExt cx="2259900" cy="1103400"/>
          </a:xfrm>
        </p:grpSpPr>
        <p:sp>
          <p:nvSpPr>
            <p:cNvPr id="468" name="Google Shape;468;p27"/>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9" name="Google Shape;469;p27"/>
            <p:cNvSpPr txBox="1"/>
            <p:nvPr/>
          </p:nvSpPr>
          <p:spPr>
            <a:xfrm>
              <a:off x="7354784" y="1840351"/>
              <a:ext cx="1550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FFFF"/>
                  </a:solidFill>
                </a:rPr>
                <a:t>CONSEJO</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s" sz="700">
                  <a:solidFill>
                    <a:srgbClr val="D9F0FF"/>
                  </a:solidFill>
                </a:rPr>
                <a:t>Para crear tu prototipo, haz clic con el botón derecho en una foto y selecciona Sustituir imagen.</a:t>
              </a:r>
              <a:endParaRPr sz="700">
                <a:solidFill>
                  <a:srgbClr val="D9F0FF"/>
                </a:solidFill>
              </a:endParaRPr>
            </a:p>
          </p:txBody>
        </p:sp>
        <p:pic>
          <p:nvPicPr>
            <p:cNvPr id="470" name="Google Shape;470;p27"/>
            <p:cNvPicPr preferRelativeResize="0"/>
            <p:nvPr/>
          </p:nvPicPr>
          <p:blipFill>
            <a:blip r:embed="rId3">
              <a:alphaModFix/>
            </a:blip>
            <a:stretch>
              <a:fillRect/>
            </a:stretch>
          </p:blipFill>
          <p:spPr>
            <a:xfrm>
              <a:off x="7138828" y="1908568"/>
              <a:ext cx="212825" cy="212825"/>
            </a:xfrm>
            <a:prstGeom prst="rect">
              <a:avLst/>
            </a:prstGeom>
            <a:noFill/>
            <a:ln>
              <a:noFill/>
            </a:ln>
          </p:spPr>
        </p:pic>
      </p:grpSp>
      <p:grpSp>
        <p:nvGrpSpPr>
          <p:cNvPr id="471" name="Google Shape;471;p27"/>
          <p:cNvGrpSpPr/>
          <p:nvPr/>
        </p:nvGrpSpPr>
        <p:grpSpPr>
          <a:xfrm>
            <a:off x="3517188" y="1656777"/>
            <a:ext cx="3462484" cy="2672600"/>
            <a:chOff x="3553042" y="1657806"/>
            <a:chExt cx="3461100" cy="2671532"/>
          </a:xfrm>
        </p:grpSpPr>
        <p:sp>
          <p:nvSpPr>
            <p:cNvPr id="472" name="Google Shape;472;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480" name="Google Shape;480;p27"/>
          <p:cNvPicPr preferRelativeResize="0"/>
          <p:nvPr/>
        </p:nvPicPr>
        <p:blipFill rotWithShape="1">
          <a:blip r:embed="rId4">
            <a:alphaModFix/>
          </a:blip>
          <a:srcRect b="7264" l="0" r="0" t="7264"/>
          <a:stretch/>
        </p:blipFill>
        <p:spPr>
          <a:xfrm>
            <a:off x="3570069" y="1713899"/>
            <a:ext cx="3356400" cy="1912500"/>
          </a:xfrm>
          <a:prstGeom prst="rect">
            <a:avLst/>
          </a:prstGeom>
          <a:noFill/>
          <a:ln>
            <a:noFill/>
          </a:ln>
        </p:spPr>
      </p:pic>
      <p:sp>
        <p:nvSpPr>
          <p:cNvPr id="481" name="Google Shape;481;p27"/>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27"/>
          <p:cNvGrpSpPr/>
          <p:nvPr/>
        </p:nvGrpSpPr>
        <p:grpSpPr>
          <a:xfrm>
            <a:off x="6470900" y="2744576"/>
            <a:ext cx="1122449" cy="1668667"/>
            <a:chOff x="6505573" y="2745170"/>
            <a:chExt cx="1122000" cy="1668000"/>
          </a:xfrm>
        </p:grpSpPr>
        <p:sp>
          <p:nvSpPr>
            <p:cNvPr id="483" name="Google Shape;483;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87" name="Google Shape;487;p27"/>
          <p:cNvPicPr preferRelativeResize="0"/>
          <p:nvPr/>
        </p:nvPicPr>
        <p:blipFill rotWithShape="1">
          <a:blip r:embed="rId5">
            <a:alphaModFix/>
          </a:blip>
          <a:srcRect b="16020" l="53168" r="26238" t="53058"/>
          <a:stretch/>
        </p:blipFill>
        <p:spPr>
          <a:xfrm>
            <a:off x="6470381" y="2818527"/>
            <a:ext cx="1122300" cy="1461000"/>
          </a:xfrm>
          <a:prstGeom prst="rect">
            <a:avLst/>
          </a:prstGeom>
          <a:noFill/>
          <a:ln>
            <a:noFill/>
          </a:ln>
        </p:spPr>
      </p:pic>
      <p:sp>
        <p:nvSpPr>
          <p:cNvPr id="488" name="Google Shape;488;p27"/>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27"/>
          <p:cNvGrpSpPr/>
          <p:nvPr/>
        </p:nvGrpSpPr>
        <p:grpSpPr>
          <a:xfrm>
            <a:off x="6080176" y="3375336"/>
            <a:ext cx="570528" cy="1135689"/>
            <a:chOff x="9543736" y="4486132"/>
            <a:chExt cx="570300" cy="1135235"/>
          </a:xfrm>
        </p:grpSpPr>
        <p:sp>
          <p:nvSpPr>
            <p:cNvPr id="490" name="Google Shape;490;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4" name="Google Shape;494;p27"/>
          <p:cNvPicPr preferRelativeResize="0"/>
          <p:nvPr/>
        </p:nvPicPr>
        <p:blipFill rotWithShape="1">
          <a:blip r:embed="rId5">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495" name="Google Shape;495;p27"/>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27"/>
          <p:cNvGrpSpPr/>
          <p:nvPr/>
        </p:nvGrpSpPr>
        <p:grpSpPr>
          <a:xfrm>
            <a:off x="7350028" y="3727561"/>
            <a:ext cx="499100" cy="758547"/>
            <a:chOff x="7384375" y="3728000"/>
            <a:chExt cx="498900" cy="758244"/>
          </a:xfrm>
        </p:grpSpPr>
        <p:sp>
          <p:nvSpPr>
            <p:cNvPr id="497" name="Google Shape;497;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27"/>
          <p:cNvGrpSpPr/>
          <p:nvPr/>
        </p:nvGrpSpPr>
        <p:grpSpPr>
          <a:xfrm>
            <a:off x="7350063" y="3857292"/>
            <a:ext cx="523846" cy="507077"/>
            <a:chOff x="7384385" y="3857442"/>
            <a:chExt cx="523637" cy="506874"/>
          </a:xfrm>
        </p:grpSpPr>
        <p:sp>
          <p:nvSpPr>
            <p:cNvPr id="502" name="Google Shape;502;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27"/>
            <p:cNvGrpSpPr/>
            <p:nvPr/>
          </p:nvGrpSpPr>
          <p:grpSpPr>
            <a:xfrm>
              <a:off x="7384385" y="3857442"/>
              <a:ext cx="523637" cy="498900"/>
              <a:chOff x="7384385" y="3857442"/>
              <a:chExt cx="523637" cy="498900"/>
            </a:xfrm>
          </p:grpSpPr>
          <p:sp>
            <p:nvSpPr>
              <p:cNvPr id="504" name="Google Shape;504;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06" name="Google Shape;506;p27"/>
          <p:cNvPicPr preferRelativeResize="0"/>
          <p:nvPr/>
        </p:nvPicPr>
        <p:blipFill rotWithShape="1">
          <a:blip r:embed="rId5">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507" name="Google Shape;507;p27"/>
          <p:cNvGrpSpPr/>
          <p:nvPr/>
        </p:nvGrpSpPr>
        <p:grpSpPr>
          <a:xfrm>
            <a:off x="7948338" y="3727561"/>
            <a:ext cx="477502" cy="758547"/>
            <a:chOff x="7982421" y="3727763"/>
            <a:chExt cx="477311" cy="758244"/>
          </a:xfrm>
        </p:grpSpPr>
        <p:sp>
          <p:nvSpPr>
            <p:cNvPr id="508" name="Google Shape;508;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16" name="Google Shape;516;p27"/>
          <p:cNvPicPr preferRelativeResize="0"/>
          <p:nvPr/>
        </p:nvPicPr>
        <p:blipFill rotWithShape="1">
          <a:blip r:embed="rId5">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Foco en ordenadores</a:t>
            </a:r>
            <a:endParaRPr sz="1000"/>
          </a:p>
        </p:txBody>
      </p:sp>
      <p:sp>
        <p:nvSpPr>
          <p:cNvPr id="522" name="Google Shape;522;p2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solidFill>
                  <a:srgbClr val="FFFFFF"/>
                </a:solidFill>
              </a:rPr>
              <a:t>Escribe aquí tu texto Escribe aquí tu texto Escribe aquí tu texto</a:t>
            </a:r>
            <a:endParaRPr/>
          </a:p>
        </p:txBody>
      </p:sp>
      <p:sp>
        <p:nvSpPr>
          <p:cNvPr id="523" name="Google Shape;523;p2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Escribe aquí tu texto Escribe aquí tu texto Escribe aquí tu texto Escribe aquí tu texto Escribe aquí tu texto Escribe aquí tu texto Escribe aquí tu texto Escribe aquí tu texto Escribe aquí tu texto Escribe aquí tu texto.</a:t>
            </a:r>
            <a:endParaRPr/>
          </a:p>
          <a:p>
            <a:pPr indent="0" lvl="0" marL="0" rtl="0" algn="l">
              <a:spcBef>
                <a:spcPts val="1600"/>
              </a:spcBef>
              <a:spcAft>
                <a:spcPts val="1600"/>
              </a:spcAft>
              <a:buNone/>
            </a:pPr>
            <a:r>
              <a:t/>
            </a:r>
            <a:endParaRPr/>
          </a:p>
        </p:txBody>
      </p:sp>
      <p:grpSp>
        <p:nvGrpSpPr>
          <p:cNvPr id="524" name="Google Shape;524;p28"/>
          <p:cNvGrpSpPr/>
          <p:nvPr/>
        </p:nvGrpSpPr>
        <p:grpSpPr>
          <a:xfrm>
            <a:off x="2833760" y="1272110"/>
            <a:ext cx="3461100" cy="2671532"/>
            <a:chOff x="3553042" y="1657806"/>
            <a:chExt cx="3461100" cy="2671532"/>
          </a:xfrm>
        </p:grpSpPr>
        <p:sp>
          <p:nvSpPr>
            <p:cNvPr id="525" name="Google Shape;525;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33" name="Google Shape;533;p28"/>
          <p:cNvPicPr preferRelativeResize="0"/>
          <p:nvPr/>
        </p:nvPicPr>
        <p:blipFill rotWithShape="1">
          <a:blip r:embed="rId3">
            <a:alphaModFix/>
          </a:blip>
          <a:srcRect b="9439" l="38930" r="9677" t="56777"/>
          <a:stretch/>
        </p:blipFill>
        <p:spPr>
          <a:xfrm>
            <a:off x="2886903" y="1329319"/>
            <a:ext cx="3355200" cy="1911900"/>
          </a:xfrm>
          <a:prstGeom prst="rect">
            <a:avLst/>
          </a:prstGeom>
          <a:noFill/>
          <a:ln>
            <a:noFill/>
          </a:ln>
        </p:spPr>
      </p:pic>
      <p:sp>
        <p:nvSpPr>
          <p:cNvPr id="534" name="Google Shape;534;p28"/>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Foco en móviles</a:t>
            </a:r>
            <a:endParaRPr sz="1000"/>
          </a:p>
        </p:txBody>
      </p:sp>
      <p:sp>
        <p:nvSpPr>
          <p:cNvPr id="540" name="Google Shape;540;p29"/>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Escribe aquí tu texto Escribe aquí tu texto Escribe aquí tu texto</a:t>
            </a:r>
            <a:endParaRPr/>
          </a:p>
        </p:txBody>
      </p:sp>
      <p:sp>
        <p:nvSpPr>
          <p:cNvPr id="541" name="Google Shape;541;p29"/>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542" name="Google Shape;542;p29"/>
          <p:cNvGrpSpPr/>
          <p:nvPr/>
        </p:nvGrpSpPr>
        <p:grpSpPr>
          <a:xfrm>
            <a:off x="3735320" y="1050307"/>
            <a:ext cx="1662185" cy="3304690"/>
            <a:chOff x="3983627" y="1676395"/>
            <a:chExt cx="1449538" cy="2881914"/>
          </a:xfrm>
        </p:grpSpPr>
        <p:sp>
          <p:nvSpPr>
            <p:cNvPr id="543" name="Google Shape;543;p29"/>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46" name="Google Shape;546;p29"/>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547" name="Google Shape;547;p29"/>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0"/>
          <p:cNvSpPr txBox="1"/>
          <p:nvPr>
            <p:ph idx="2" type="title"/>
          </p:nvPr>
        </p:nvSpPr>
        <p:spPr>
          <a:xfrm>
            <a:off x="1297500" y="459500"/>
            <a:ext cx="33333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Foco en móviles en vista horizontal</a:t>
            </a:r>
            <a:endParaRPr sz="1000"/>
          </a:p>
        </p:txBody>
      </p:sp>
      <p:sp>
        <p:nvSpPr>
          <p:cNvPr id="553" name="Google Shape;553;p30"/>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Escribe aquí tu texto Escribe aquí tu texto Escribe aquí tu texto</a:t>
            </a:r>
            <a:endParaRPr/>
          </a:p>
        </p:txBody>
      </p:sp>
      <p:sp>
        <p:nvSpPr>
          <p:cNvPr id="554" name="Google Shape;554;p30"/>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000"/>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555" name="Google Shape;555;p30"/>
          <p:cNvGrpSpPr/>
          <p:nvPr/>
        </p:nvGrpSpPr>
        <p:grpSpPr>
          <a:xfrm>
            <a:off x="4654186" y="1785178"/>
            <a:ext cx="4042004" cy="2072175"/>
            <a:chOff x="4654186" y="1785178"/>
            <a:chExt cx="4042004" cy="2072175"/>
          </a:xfrm>
        </p:grpSpPr>
        <p:sp>
          <p:nvSpPr>
            <p:cNvPr id="556" name="Google Shape;556;p30"/>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59" name="Google Shape;559;p30"/>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560" name="Google Shape;560;p30"/>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Foco en wearables</a:t>
            </a:r>
            <a:endParaRPr sz="1000"/>
          </a:p>
        </p:txBody>
      </p:sp>
      <p:sp>
        <p:nvSpPr>
          <p:cNvPr id="566" name="Google Shape;566;p31"/>
          <p:cNvSpPr txBox="1"/>
          <p:nvPr>
            <p:ph idx="1" type="body"/>
          </p:nvPr>
        </p:nvSpPr>
        <p:spPr>
          <a:xfrm>
            <a:off x="5532750" y="2907875"/>
            <a:ext cx="26427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000"/>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567" name="Google Shape;567;p31"/>
          <p:cNvGrpSpPr/>
          <p:nvPr/>
        </p:nvGrpSpPr>
        <p:grpSpPr>
          <a:xfrm>
            <a:off x="596402" y="1727943"/>
            <a:ext cx="1387497" cy="2767214"/>
            <a:chOff x="3983627" y="1676395"/>
            <a:chExt cx="1449538" cy="2881914"/>
          </a:xfrm>
        </p:grpSpPr>
        <p:sp>
          <p:nvSpPr>
            <p:cNvPr id="568" name="Google Shape;568;p31"/>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71" name="Google Shape;571;p31"/>
          <p:cNvPicPr preferRelativeResize="0"/>
          <p:nvPr/>
        </p:nvPicPr>
        <p:blipFill rotWithShape="1">
          <a:blip r:embed="rId3">
            <a:alphaModFix/>
          </a:blip>
          <a:srcRect b="24455" l="37035" r="37029" t="24455"/>
          <a:stretch/>
        </p:blipFill>
        <p:spPr>
          <a:xfrm>
            <a:off x="595000" y="1728137"/>
            <a:ext cx="1389300" cy="2372700"/>
          </a:xfrm>
          <a:prstGeom prst="round2SameRect">
            <a:avLst>
              <a:gd fmla="val 4129" name="adj1"/>
              <a:gd fmla="val 0" name="adj2"/>
            </a:avLst>
          </a:prstGeom>
          <a:noFill/>
          <a:ln>
            <a:noFill/>
          </a:ln>
        </p:spPr>
      </p:pic>
      <p:sp>
        <p:nvSpPr>
          <p:cNvPr id="572" name="Google Shape;572;p31"/>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31"/>
          <p:cNvGrpSpPr/>
          <p:nvPr/>
        </p:nvGrpSpPr>
        <p:grpSpPr>
          <a:xfrm>
            <a:off x="2339662" y="3136884"/>
            <a:ext cx="559040" cy="1339287"/>
            <a:chOff x="7475548" y="3728000"/>
            <a:chExt cx="316503" cy="758244"/>
          </a:xfrm>
        </p:grpSpPr>
        <p:sp>
          <p:nvSpPr>
            <p:cNvPr id="574" name="Google Shape;574;p3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31"/>
          <p:cNvGrpSpPr/>
          <p:nvPr/>
        </p:nvGrpSpPr>
        <p:grpSpPr>
          <a:xfrm>
            <a:off x="2178640" y="3365517"/>
            <a:ext cx="924900" cy="895292"/>
            <a:chOff x="7384385" y="3857442"/>
            <a:chExt cx="523637" cy="506874"/>
          </a:xfrm>
        </p:grpSpPr>
        <p:sp>
          <p:nvSpPr>
            <p:cNvPr id="578" name="Google Shape;578;p3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31"/>
            <p:cNvGrpSpPr/>
            <p:nvPr/>
          </p:nvGrpSpPr>
          <p:grpSpPr>
            <a:xfrm>
              <a:off x="7384385" y="3857442"/>
              <a:ext cx="523637" cy="498900"/>
              <a:chOff x="7384385" y="3857442"/>
              <a:chExt cx="523637" cy="498900"/>
            </a:xfrm>
          </p:grpSpPr>
          <p:sp>
            <p:nvSpPr>
              <p:cNvPr id="580" name="Google Shape;580;p3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82" name="Google Shape;582;p31"/>
          <p:cNvPicPr preferRelativeResize="0"/>
          <p:nvPr/>
        </p:nvPicPr>
        <p:blipFill rotWithShape="1">
          <a:blip r:embed="rId3">
            <a:alphaModFix/>
          </a:blip>
          <a:srcRect b="26640" l="46579" r="31859" t="48531"/>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583" name="Google Shape;583;p31"/>
          <p:cNvGrpSpPr/>
          <p:nvPr/>
        </p:nvGrpSpPr>
        <p:grpSpPr>
          <a:xfrm>
            <a:off x="3213842" y="3136833"/>
            <a:ext cx="843152" cy="1339537"/>
            <a:chOff x="-5144606" y="890490"/>
            <a:chExt cx="2115815" cy="3361448"/>
          </a:xfrm>
        </p:grpSpPr>
        <p:sp>
          <p:nvSpPr>
            <p:cNvPr id="584" name="Google Shape;584;p31"/>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90" name="Google Shape;590;p31"/>
          <p:cNvPicPr preferRelativeResize="0"/>
          <p:nvPr/>
        </p:nvPicPr>
        <p:blipFill rotWithShape="1">
          <a:blip r:embed="rId3">
            <a:alphaModFix/>
          </a:blip>
          <a:srcRect b="31656" l="47792" r="32558" t="42078"/>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sp>
        <p:nvSpPr>
          <p:cNvPr id="591" name="Google Shape;591;p31"/>
          <p:cNvSpPr txBox="1"/>
          <p:nvPr/>
        </p:nvSpPr>
        <p:spPr>
          <a:xfrm>
            <a:off x="5532750" y="1337385"/>
            <a:ext cx="2642700" cy="160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800">
                <a:solidFill>
                  <a:srgbClr val="1B212C"/>
                </a:solidFill>
                <a:latin typeface="Montserrat"/>
                <a:ea typeface="Montserrat"/>
                <a:cs typeface="Montserrat"/>
                <a:sym typeface="Montserrat"/>
              </a:rPr>
              <a:t>Escribe aquí tu texto Escribe aquí tu texto Escribe aquí tu texto</a:t>
            </a:r>
            <a:endParaRPr sz="1800">
              <a:solidFill>
                <a:srgbClr val="1B212C"/>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Foco en tablets</a:t>
            </a:r>
            <a:endParaRPr sz="1000"/>
          </a:p>
        </p:txBody>
      </p:sp>
      <p:sp>
        <p:nvSpPr>
          <p:cNvPr id="597" name="Google Shape;597;p32"/>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Escribe aquí tu texto Escribe aquí tu texto Escribe aquí tu texto</a:t>
            </a:r>
            <a:endParaRPr/>
          </a:p>
        </p:txBody>
      </p:sp>
      <p:sp>
        <p:nvSpPr>
          <p:cNvPr id="598" name="Google Shape;598;p32"/>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Escribe aquí tu texto Escribe aquí tu texto Escribe aquí tu texto Escribe aquí tu texto Escribe aquí tu texto Escribe aquí tu texto Escribe aquí tu texto Escribe aquí tu texto Escribe aquí tu texto Escribe aquí tu texto.</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599" name="Google Shape;599;p32"/>
          <p:cNvGrpSpPr/>
          <p:nvPr/>
        </p:nvGrpSpPr>
        <p:grpSpPr>
          <a:xfrm>
            <a:off x="3409722" y="824063"/>
            <a:ext cx="2351902" cy="3495474"/>
            <a:chOff x="3409722" y="824063"/>
            <a:chExt cx="2351902" cy="3495474"/>
          </a:xfrm>
        </p:grpSpPr>
        <p:sp>
          <p:nvSpPr>
            <p:cNvPr id="600" name="Google Shape;600;p32"/>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2"/>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03" name="Google Shape;603;p32"/>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604" name="Google Shape;604;p32"/>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Foco en tablets en vista horizontal</a:t>
            </a:r>
            <a:endParaRPr sz="1000"/>
          </a:p>
        </p:txBody>
      </p:sp>
      <p:sp>
        <p:nvSpPr>
          <p:cNvPr id="610" name="Google Shape;610;p33"/>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Escribe aquí tu texto Escribe aquí tu texto Escribe aquí tu texto</a:t>
            </a:r>
            <a:endParaRPr/>
          </a:p>
        </p:txBody>
      </p:sp>
      <p:sp>
        <p:nvSpPr>
          <p:cNvPr id="611" name="Google Shape;611;p33"/>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000"/>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612" name="Google Shape;612;p33"/>
          <p:cNvGrpSpPr/>
          <p:nvPr/>
        </p:nvGrpSpPr>
        <p:grpSpPr>
          <a:xfrm>
            <a:off x="4547087" y="1535165"/>
            <a:ext cx="4273653" cy="2923926"/>
            <a:chOff x="4547087" y="1535165"/>
            <a:chExt cx="4273653" cy="2923926"/>
          </a:xfrm>
        </p:grpSpPr>
        <p:sp>
          <p:nvSpPr>
            <p:cNvPr id="613" name="Google Shape;613;p33"/>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16" name="Google Shape;616;p33"/>
          <p:cNvPicPr preferRelativeResize="0"/>
          <p:nvPr/>
        </p:nvPicPr>
        <p:blipFill rotWithShape="1">
          <a:blip r:embed="rId3">
            <a:alphaModFix/>
          </a:blip>
          <a:srcRect b="22550" l="42865" r="29044" t="35258"/>
          <a:stretch/>
        </p:blipFill>
        <p:spPr>
          <a:xfrm rot="5400000">
            <a:off x="5295271" y="1097449"/>
            <a:ext cx="2895600" cy="3770100"/>
          </a:xfrm>
          <a:prstGeom prst="rect">
            <a:avLst/>
          </a:prstGeom>
          <a:noFill/>
          <a:ln>
            <a:noFill/>
          </a:ln>
        </p:spPr>
      </p:pic>
      <p:sp>
        <p:nvSpPr>
          <p:cNvPr id="617" name="Google Shape;617;p33"/>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Foco en wearables</a:t>
            </a:r>
            <a:endParaRPr sz="1000"/>
          </a:p>
        </p:txBody>
      </p:sp>
      <p:sp>
        <p:nvSpPr>
          <p:cNvPr id="623" name="Google Shape;623;p34"/>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Escribe aquí tu texto Escribe aquí tu texto Escribe aquí tu texto</a:t>
            </a:r>
            <a:endParaRPr/>
          </a:p>
        </p:txBody>
      </p:sp>
      <p:sp>
        <p:nvSpPr>
          <p:cNvPr id="624" name="Google Shape;624;p34"/>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625" name="Google Shape;625;p34"/>
          <p:cNvGrpSpPr/>
          <p:nvPr/>
        </p:nvGrpSpPr>
        <p:grpSpPr>
          <a:xfrm>
            <a:off x="3895497" y="891542"/>
            <a:ext cx="1403091" cy="3361448"/>
            <a:chOff x="7475548" y="3728000"/>
            <a:chExt cx="316503" cy="758244"/>
          </a:xfrm>
        </p:grpSpPr>
        <p:sp>
          <p:nvSpPr>
            <p:cNvPr id="626" name="Google Shape;626;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34"/>
          <p:cNvGrpSpPr/>
          <p:nvPr/>
        </p:nvGrpSpPr>
        <p:grpSpPr>
          <a:xfrm>
            <a:off x="3491361" y="1465383"/>
            <a:ext cx="2321335" cy="2247075"/>
            <a:chOff x="7384385" y="3857442"/>
            <a:chExt cx="523637" cy="506874"/>
          </a:xfrm>
        </p:grpSpPr>
        <p:sp>
          <p:nvSpPr>
            <p:cNvPr id="630" name="Google Shape;630;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34"/>
            <p:cNvGrpSpPr/>
            <p:nvPr/>
          </p:nvGrpSpPr>
          <p:grpSpPr>
            <a:xfrm>
              <a:off x="7384385" y="3857442"/>
              <a:ext cx="523637" cy="498900"/>
              <a:chOff x="7384385" y="3857442"/>
              <a:chExt cx="523637" cy="498900"/>
            </a:xfrm>
          </p:grpSpPr>
          <p:sp>
            <p:nvSpPr>
              <p:cNvPr id="632" name="Google Shape;632;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634" name="Google Shape;634;p34"/>
          <p:cNvPicPr preferRelativeResize="0"/>
          <p:nvPr/>
        </p:nvPicPr>
        <p:blipFill rotWithShape="1">
          <a:blip r:embed="rId3">
            <a:alphaModFix/>
          </a:blip>
          <a:srcRect b="26640" l="46579" r="31859" t="48531"/>
          <a:stretch/>
        </p:blipFill>
        <p:spPr>
          <a:xfrm>
            <a:off x="3625513" y="1605774"/>
            <a:ext cx="1944300" cy="19407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Foco en wearables</a:t>
            </a:r>
            <a:endParaRPr sz="1000"/>
          </a:p>
        </p:txBody>
      </p:sp>
      <p:sp>
        <p:nvSpPr>
          <p:cNvPr id="640" name="Google Shape;640;p35"/>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Escribe aquí tu texto Escribe aquí tu texto Escribe aquí tu texto</a:t>
            </a:r>
            <a:endParaRPr/>
          </a:p>
        </p:txBody>
      </p:sp>
      <p:sp>
        <p:nvSpPr>
          <p:cNvPr id="641" name="Google Shape;641;p35"/>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Escribe aquí tu texto Escribe aquí tu texto Escribe aquí tu texto Escribe aquí tu texto Escribe aquí tu texto Escribe aquí tu texto Escribe aquí tu texto Escribe aquí tu texto Escribe aquí tu texto Escribe aquí tu texto.</a:t>
            </a:r>
            <a:endParaRPr/>
          </a:p>
        </p:txBody>
      </p:sp>
      <p:grpSp>
        <p:nvGrpSpPr>
          <p:cNvPr id="642" name="Google Shape;642;p35"/>
          <p:cNvGrpSpPr/>
          <p:nvPr/>
        </p:nvGrpSpPr>
        <p:grpSpPr>
          <a:xfrm>
            <a:off x="3593432" y="890490"/>
            <a:ext cx="2115815" cy="3361448"/>
            <a:chOff x="-5144606" y="890490"/>
            <a:chExt cx="2115815" cy="3361448"/>
          </a:xfrm>
        </p:grpSpPr>
        <p:sp>
          <p:nvSpPr>
            <p:cNvPr id="643" name="Google Shape;643;p35"/>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49" name="Google Shape;649;p35"/>
          <p:cNvPicPr preferRelativeResize="0"/>
          <p:nvPr/>
        </p:nvPicPr>
        <p:blipFill rotWithShape="1">
          <a:blip r:embed="rId3">
            <a:alphaModFix/>
          </a:blip>
          <a:srcRect b="31656" l="47792" r="32558" t="42078"/>
          <a:stretch/>
        </p:blipFill>
        <p:spPr>
          <a:xfrm>
            <a:off x="3675963" y="1576938"/>
            <a:ext cx="1838700" cy="21306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Índice</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4443275" y="2064600"/>
            <a:ext cx="27966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Presentación de Escribe aquí tu texto</a:t>
            </a:r>
            <a:endParaRPr sz="1800">
              <a:solidFill>
                <a:srgbClr val="FFFFFF"/>
              </a:solidFill>
              <a:latin typeface="Average"/>
              <a:ea typeface="Average"/>
              <a:cs typeface="Average"/>
              <a:sym typeface="Average"/>
            </a:endParaRPr>
          </a:p>
          <a:p>
            <a:pPr indent="0" lvl="0" marL="0" rtl="0" algn="l">
              <a:lnSpc>
                <a:spcPct val="150000"/>
              </a:lnSpc>
              <a:spcBef>
                <a:spcPts val="900"/>
              </a:spcBef>
              <a:spcAft>
                <a:spcPts val="0"/>
              </a:spcAft>
              <a:buNone/>
            </a:pPr>
            <a:r>
              <a:rPr lang="es" sz="700">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 Foco en ordenadores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 Foco en móviles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 Foco en móviles en vista horizontal</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ction="ppaction://hlinksldjump" r:id="rId7">
                  <a:extLst>
                    <a:ext uri="{A12FA001-AC4F-418D-AE19-62706E023703}">
                      <ahyp:hlinkClr val="tx"/>
                    </a:ext>
                  </a:extLst>
                </a:hlinkClick>
              </a:rPr>
              <a:t> Foco en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ction="ppaction://hlinksldjump" r:id="rId8">
                  <a:extLst>
                    <a:ext uri="{A12FA001-AC4F-418D-AE19-62706E023703}">
                      <ahyp:hlinkClr val="tx"/>
                    </a:ext>
                  </a:extLst>
                </a:hlinkClick>
              </a:rPr>
              <a:t> Foco en tablets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ction="ppaction://hlinksldjump" r:id="rId9">
                  <a:extLst>
                    <a:ext uri="{A12FA001-AC4F-418D-AE19-62706E023703}">
                      <ahyp:hlinkClr val="tx"/>
                    </a:ext>
                  </a:extLst>
                </a:hlinkClick>
              </a:rPr>
              <a:t> Foco en tablets en vista horizontal</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 sz="700">
                <a:solidFill>
                  <a:srgbClr val="FFFFFF"/>
                </a:solidFill>
                <a:uFill>
                  <a:noFill/>
                </a:uFill>
                <a:latin typeface="Montserrat"/>
                <a:ea typeface="Montserrat"/>
                <a:cs typeface="Montserrat"/>
                <a:sym typeface="Montserrat"/>
                <a:hlinkClick action="ppaction://hlinksldjump" r:id="rId10">
                  <a:extLst>
                    <a:ext uri="{A12FA001-AC4F-418D-AE19-62706E023703}">
                      <ahyp:hlinkClr val="tx"/>
                    </a:ext>
                  </a:extLst>
                </a:hlinkClick>
              </a:rPr>
              <a:t> Foco en wearables</a:t>
            </a:r>
            <a:endParaRPr sz="1800">
              <a:solidFill>
                <a:srgbClr val="FFFFFF"/>
              </a:solidFill>
              <a:latin typeface="Average"/>
              <a:ea typeface="Average"/>
              <a:cs typeface="Average"/>
              <a:sym typeface="Average"/>
            </a:endParaRPr>
          </a:p>
          <a:p>
            <a:pPr indent="0" lvl="0" marL="0" rtl="0" algn="l">
              <a:spcBef>
                <a:spcPts val="1300"/>
              </a:spcBef>
              <a:spcAft>
                <a:spcPts val="0"/>
              </a:spcAft>
              <a:buNone/>
            </a:pPr>
            <a:r>
              <a:rPr lang="es">
                <a:solidFill>
                  <a:srgbClr val="FFFFFF"/>
                </a:solidFill>
                <a:uFill>
                  <a:noFill/>
                </a:uFill>
                <a:latin typeface="Montserrat"/>
                <a:ea typeface="Montserrat"/>
                <a:cs typeface="Montserrat"/>
                <a:sym typeface="Montserrat"/>
                <a:hlinkClick action="ppaction://hlinksldjump" r:id="rId11">
                  <a:extLst>
                    <a:ext uri="{A12FA001-AC4F-418D-AE19-62706E023703}">
                      <ahyp:hlinkClr val="tx"/>
                    </a:ext>
                  </a:extLst>
                </a:hlinkClick>
              </a:rPr>
              <a:t>Cronología del proyecto</a:t>
            </a:r>
            <a:endParaRPr sz="1800">
              <a:solidFill>
                <a:srgbClr val="FFFFFF"/>
              </a:solidFill>
              <a:latin typeface="Average"/>
              <a:ea typeface="Average"/>
              <a:cs typeface="Average"/>
              <a:sym typeface="Average"/>
            </a:endParaRPr>
          </a:p>
        </p:txBody>
      </p:sp>
      <p:sp>
        <p:nvSpPr>
          <p:cNvPr id="236" name="Google Shape;236;p18"/>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rgbClr val="FFFFFF"/>
                </a:solidFill>
                <a:uFill>
                  <a:noFill/>
                </a:uFill>
                <a:latin typeface="Montserrat"/>
                <a:ea typeface="Montserrat"/>
                <a:cs typeface="Montserrat"/>
                <a:sym typeface="Montserrat"/>
                <a:hlinkClick action="ppaction://hlinksldjump" r:id="rId12">
                  <a:extLst>
                    <a:ext uri="{A12FA001-AC4F-418D-AE19-62706E023703}">
                      <ahyp:hlinkClr val="tx"/>
                    </a:ext>
                  </a:extLst>
                </a:hlinkClick>
              </a:rPr>
              <a:t>Visión general</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uFill>
                  <a:noFill/>
                </a:uFill>
                <a:latin typeface="Montserrat"/>
                <a:ea typeface="Montserrat"/>
                <a:cs typeface="Montserrat"/>
                <a:sym typeface="Montserrat"/>
                <a:hlinkClick action="ppaction://hlinksldjump" r:id="rId13">
                  <a:extLst>
                    <a:ext uri="{A12FA001-AC4F-418D-AE19-62706E023703}">
                      <ahyp:hlinkClr val="tx"/>
                    </a:ext>
                  </a:extLst>
                </a:hlinkClick>
              </a:rPr>
              <a:t>Análisis de los problemas</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uFill>
                  <a:noFill/>
                </a:uFill>
                <a:latin typeface="Montserrat"/>
                <a:ea typeface="Montserrat"/>
                <a:cs typeface="Montserrat"/>
                <a:sym typeface="Montserrat"/>
                <a:hlinkClick action="ppaction://hlinksldjump" r:id="rId14">
                  <a:extLst>
                    <a:ext uri="{A12FA001-AC4F-418D-AE19-62706E023703}">
                      <ahyp:hlinkClr val="tx"/>
                    </a:ext>
                  </a:extLst>
                </a:hlinkClick>
              </a:rPr>
              <a:t>Objetivo del proyecto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uFill>
                  <a:noFill/>
                </a:uFill>
                <a:latin typeface="Montserrat"/>
                <a:ea typeface="Montserrat"/>
                <a:cs typeface="Montserrat"/>
                <a:sym typeface="Montserrat"/>
                <a:hlinkClick action="ppaction://hlinksldjump" r:id="rId15">
                  <a:extLst>
                    <a:ext uri="{A12FA001-AC4F-418D-AE19-62706E023703}">
                      <ahyp:hlinkClr val="tx"/>
                    </a:ext>
                  </a:extLst>
                </a:hlinkClick>
              </a:rPr>
              <a:t>Audiencia objetivo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uFill>
                  <a:noFill/>
                </a:uFill>
                <a:latin typeface="Montserrat"/>
                <a:ea typeface="Montserrat"/>
                <a:cs typeface="Montserrat"/>
                <a:sym typeface="Montserrat"/>
                <a:hlinkClick action="ppaction://hlinksldjump" r:id="rId16">
                  <a:extLst>
                    <a:ext uri="{A12FA001-AC4F-418D-AE19-62706E023703}">
                      <ahyp:hlinkClr val="tx"/>
                    </a:ext>
                  </a:extLst>
                </a:hlinkClick>
              </a:rPr>
              <a:t>Tendencias de mercado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rPr lang="es">
                <a:solidFill>
                  <a:srgbClr val="FFFFFF"/>
                </a:solidFill>
                <a:uFill>
                  <a:noFill/>
                </a:uFill>
                <a:latin typeface="Montserrat"/>
                <a:ea typeface="Montserrat"/>
                <a:cs typeface="Montserrat"/>
                <a:sym typeface="Montserrat"/>
                <a:hlinkClick action="ppaction://hlinksldjump" r:id="rId17">
                  <a:extLst>
                    <a:ext uri="{A12FA001-AC4F-418D-AE19-62706E023703}">
                      <ahyp:hlinkClr val="tx"/>
                    </a:ext>
                  </a:extLst>
                </a:hlinkClick>
              </a:rPr>
              <a:t>Diagrama de ciclo</a:t>
            </a:r>
            <a:endParaRPr sz="1800">
              <a:solidFill>
                <a:srgbClr val="FFFFFF"/>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Cronología del proyecto</a:t>
            </a:r>
            <a:endParaRPr/>
          </a:p>
        </p:txBody>
      </p:sp>
      <p:sp>
        <p:nvSpPr>
          <p:cNvPr id="655" name="Google Shape;655;p36"/>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sz="800">
                <a:solidFill>
                  <a:srgbClr val="FFFFFF"/>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sp>
        <p:nvSpPr>
          <p:cNvPr id="656" name="Google Shape;656;p36"/>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sz="800">
                <a:solidFill>
                  <a:schemeClr val="lt1"/>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sp>
        <p:nvSpPr>
          <p:cNvPr id="657" name="Google Shape;657;p36"/>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sz="800">
                <a:solidFill>
                  <a:schemeClr val="lt1"/>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sp>
        <p:nvSpPr>
          <p:cNvPr id="658" name="Google Shape;658;p36"/>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sz="800">
                <a:solidFill>
                  <a:schemeClr val="lt1"/>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sp>
        <p:nvSpPr>
          <p:cNvPr id="659" name="Google Shape;659;p36"/>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sz="800">
                <a:solidFill>
                  <a:schemeClr val="lt1"/>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sp>
        <p:nvSpPr>
          <p:cNvPr id="660" name="Google Shape;660;p36"/>
          <p:cNvSpPr txBox="1"/>
          <p:nvPr/>
        </p:nvSpPr>
        <p:spPr>
          <a:xfrm>
            <a:off x="1158086" y="2928564"/>
            <a:ext cx="11667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FFFFFF"/>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61" name="Google Shape;661;p36"/>
          <p:cNvSpPr txBox="1"/>
          <p:nvPr/>
        </p:nvSpPr>
        <p:spPr>
          <a:xfrm>
            <a:off x="2302396"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62" name="Google Shape;662;p36"/>
          <p:cNvSpPr txBox="1"/>
          <p:nvPr/>
        </p:nvSpPr>
        <p:spPr>
          <a:xfrm>
            <a:off x="3438904"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63" name="Google Shape;663;p36"/>
          <p:cNvSpPr txBox="1"/>
          <p:nvPr/>
        </p:nvSpPr>
        <p:spPr>
          <a:xfrm>
            <a:off x="4572659"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64" name="Google Shape;664;p36"/>
          <p:cNvSpPr txBox="1"/>
          <p:nvPr/>
        </p:nvSpPr>
        <p:spPr>
          <a:xfrm>
            <a:off x="5703047"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65" name="Google Shape;665;p36"/>
          <p:cNvSpPr txBox="1"/>
          <p:nvPr/>
        </p:nvSpPr>
        <p:spPr>
          <a:xfrm>
            <a:off x="6837184"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Escribe aquí tu texto</a:t>
            </a:r>
            <a:endParaRPr sz="1000">
              <a:solidFill>
                <a:srgbClr val="FFFFFF"/>
              </a:solidFill>
              <a:latin typeface="Roboto"/>
              <a:ea typeface="Roboto"/>
              <a:cs typeface="Roboto"/>
              <a:sym typeface="Roboto"/>
            </a:endParaRPr>
          </a:p>
        </p:txBody>
      </p:sp>
      <p:sp>
        <p:nvSpPr>
          <p:cNvPr id="666" name="Google Shape;666;p36"/>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sz="800">
                <a:solidFill>
                  <a:schemeClr val="lt1"/>
                </a:solidFill>
                <a:latin typeface="Roboto"/>
                <a:ea typeface="Roboto"/>
                <a:cs typeface="Roboto"/>
                <a:sym typeface="Roboto"/>
              </a:rPr>
              <a:t>Escribe aquí tu texto Escribe aquí tu texto Escribe aquí tu texto.</a:t>
            </a:r>
            <a:endParaRPr sz="800">
              <a:solidFill>
                <a:srgbClr val="FFFFFF"/>
              </a:solidFill>
              <a:latin typeface="Roboto"/>
              <a:ea typeface="Roboto"/>
              <a:cs typeface="Roboto"/>
              <a:sym typeface="Roboto"/>
            </a:endParaRPr>
          </a:p>
        </p:txBody>
      </p:sp>
      <p:cxnSp>
        <p:nvCxnSpPr>
          <p:cNvPr id="667" name="Google Shape;667;p36"/>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68" name="Google Shape;668;p36"/>
          <p:cNvSpPr/>
          <p:nvPr/>
        </p:nvSpPr>
        <p:spPr>
          <a:xfrm flipH="1">
            <a:off x="1228048" y="2615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69" name="Google Shape;669;p36"/>
          <p:cNvSpPr/>
          <p:nvPr/>
        </p:nvSpPr>
        <p:spPr>
          <a:xfrm>
            <a:off x="1227675" y="2757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70" name="Google Shape;670;p36"/>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71" name="Google Shape;671;p36"/>
          <p:cNvSpPr/>
          <p:nvPr/>
        </p:nvSpPr>
        <p:spPr>
          <a:xfrm flipH="1">
            <a:off x="2321705" y="2615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999999"/>
                </a:solidFill>
              </a:rPr>
              <a:t>  </a:t>
            </a:r>
            <a:endParaRPr>
              <a:solidFill>
                <a:srgbClr val="999999"/>
              </a:solidFill>
            </a:endParaRPr>
          </a:p>
        </p:txBody>
      </p:sp>
      <p:sp>
        <p:nvSpPr>
          <p:cNvPr id="672" name="Google Shape;672;p36"/>
          <p:cNvSpPr/>
          <p:nvPr/>
        </p:nvSpPr>
        <p:spPr>
          <a:xfrm>
            <a:off x="2321332" y="2757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73" name="Google Shape;673;p36"/>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74" name="Google Shape;674;p36"/>
          <p:cNvSpPr/>
          <p:nvPr/>
        </p:nvSpPr>
        <p:spPr>
          <a:xfrm flipH="1">
            <a:off x="3415911" y="2615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75" name="Google Shape;675;p36"/>
          <p:cNvSpPr/>
          <p:nvPr/>
        </p:nvSpPr>
        <p:spPr>
          <a:xfrm>
            <a:off x="3415538" y="2757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76" name="Google Shape;676;p36"/>
          <p:cNvCxnSpPr/>
          <p:nvPr/>
        </p:nvCxnSpPr>
        <p:spPr>
          <a:xfrm>
            <a:off x="5041054" y="2076708"/>
            <a:ext cx="639000" cy="660000"/>
          </a:xfrm>
          <a:prstGeom prst="straightConnector1">
            <a:avLst/>
          </a:prstGeom>
          <a:noFill/>
          <a:ln cap="flat" cmpd="sng" w="9525">
            <a:solidFill>
              <a:srgbClr val="4E5567"/>
            </a:solidFill>
            <a:prstDash val="solid"/>
            <a:round/>
            <a:headEnd len="med" w="med" type="none"/>
            <a:tailEnd len="med" w="med" type="none"/>
          </a:ln>
        </p:spPr>
      </p:cxnSp>
      <p:sp>
        <p:nvSpPr>
          <p:cNvPr id="677" name="Google Shape;677;p36"/>
          <p:cNvSpPr/>
          <p:nvPr/>
        </p:nvSpPr>
        <p:spPr>
          <a:xfrm flipH="1">
            <a:off x="4507474" y="261570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78" name="Google Shape;678;p36"/>
          <p:cNvSpPr/>
          <p:nvPr/>
        </p:nvSpPr>
        <p:spPr>
          <a:xfrm>
            <a:off x="4507101" y="275728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79" name="Google Shape;679;p36"/>
          <p:cNvCxnSpPr/>
          <p:nvPr/>
        </p:nvCxnSpPr>
        <p:spPr>
          <a:xfrm>
            <a:off x="6129352" y="2076708"/>
            <a:ext cx="639000" cy="660000"/>
          </a:xfrm>
          <a:prstGeom prst="straightConnector1">
            <a:avLst/>
          </a:prstGeom>
          <a:noFill/>
          <a:ln cap="flat" cmpd="sng" w="9525">
            <a:solidFill>
              <a:srgbClr val="4E5567"/>
            </a:solidFill>
            <a:prstDash val="solid"/>
            <a:round/>
            <a:headEnd len="med" w="med" type="none"/>
            <a:tailEnd len="med" w="med" type="none"/>
          </a:ln>
        </p:spPr>
      </p:cxnSp>
      <p:sp>
        <p:nvSpPr>
          <p:cNvPr id="680" name="Google Shape;680;p36"/>
          <p:cNvSpPr/>
          <p:nvPr/>
        </p:nvSpPr>
        <p:spPr>
          <a:xfrm flipH="1">
            <a:off x="5595772" y="261570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81" name="Google Shape;681;p36"/>
          <p:cNvSpPr/>
          <p:nvPr/>
        </p:nvSpPr>
        <p:spPr>
          <a:xfrm>
            <a:off x="5595400" y="275728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82" name="Google Shape;682;p36"/>
          <p:cNvCxnSpPr/>
          <p:nvPr/>
        </p:nvCxnSpPr>
        <p:spPr>
          <a:xfrm>
            <a:off x="7221273" y="2076708"/>
            <a:ext cx="639000" cy="660000"/>
          </a:xfrm>
          <a:prstGeom prst="straightConnector1">
            <a:avLst/>
          </a:prstGeom>
          <a:noFill/>
          <a:ln cap="flat" cmpd="sng" w="9525">
            <a:solidFill>
              <a:srgbClr val="4E5567"/>
            </a:solidFill>
            <a:prstDash val="solid"/>
            <a:round/>
            <a:headEnd len="med" w="med" type="none"/>
            <a:tailEnd len="med" w="med" type="none"/>
          </a:ln>
        </p:spPr>
      </p:cxnSp>
      <p:sp>
        <p:nvSpPr>
          <p:cNvPr id="683" name="Google Shape;683;p36"/>
          <p:cNvSpPr/>
          <p:nvPr/>
        </p:nvSpPr>
        <p:spPr>
          <a:xfrm flipH="1">
            <a:off x="6687693" y="261570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84" name="Google Shape;684;p36"/>
          <p:cNvSpPr/>
          <p:nvPr/>
        </p:nvSpPr>
        <p:spPr>
          <a:xfrm>
            <a:off x="6687320" y="275728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85" name="Google Shape;685;p36"/>
          <p:cNvSpPr txBox="1"/>
          <p:nvPr/>
        </p:nvSpPr>
        <p:spPr>
          <a:xfrm>
            <a:off x="1195078"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ENE</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86" name="Google Shape;686;p36"/>
          <p:cNvSpPr txBox="1"/>
          <p:nvPr/>
        </p:nvSpPr>
        <p:spPr>
          <a:xfrm>
            <a:off x="2275607"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87" name="Google Shape;687;p36"/>
          <p:cNvSpPr txBox="1"/>
          <p:nvPr/>
        </p:nvSpPr>
        <p:spPr>
          <a:xfrm>
            <a:off x="3412146"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MAR</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88" name="Google Shape;688;p36"/>
          <p:cNvSpPr txBox="1"/>
          <p:nvPr/>
        </p:nvSpPr>
        <p:spPr>
          <a:xfrm>
            <a:off x="4482543"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ABR</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89" name="Google Shape;689;p36"/>
          <p:cNvSpPr txBox="1"/>
          <p:nvPr/>
        </p:nvSpPr>
        <p:spPr>
          <a:xfrm>
            <a:off x="5584953"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MAY</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90" name="Google Shape;690;p36"/>
          <p:cNvSpPr txBox="1"/>
          <p:nvPr/>
        </p:nvSpPr>
        <p:spPr>
          <a:xfrm>
            <a:off x="6662762"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JUN</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7"/>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¡Gracias!</a:t>
            </a:r>
            <a:endParaRPr/>
          </a:p>
        </p:txBody>
      </p:sp>
      <p:sp>
        <p:nvSpPr>
          <p:cNvPr id="696" name="Google Shape;696;p37"/>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latin typeface="Arial"/>
                <a:ea typeface="Arial"/>
                <a:cs typeface="Arial"/>
                <a:sym typeface="Arial"/>
              </a:rPr>
              <a:t>Escribe aquí tu texto Escribe aquí tu texto Escribe aquí tu texto Escribe aquí tu texto Escribe aquí tu texto.</a:t>
            </a:r>
            <a:endParaRPr/>
          </a:p>
        </p:txBody>
      </p:sp>
      <p:grpSp>
        <p:nvGrpSpPr>
          <p:cNvPr id="697" name="Google Shape;697;p37"/>
          <p:cNvGrpSpPr/>
          <p:nvPr/>
        </p:nvGrpSpPr>
        <p:grpSpPr>
          <a:xfrm>
            <a:off x="4066820" y="1553491"/>
            <a:ext cx="3159984" cy="2439109"/>
            <a:chOff x="3553042" y="1657806"/>
            <a:chExt cx="3461100" cy="2671532"/>
          </a:xfrm>
        </p:grpSpPr>
        <p:sp>
          <p:nvSpPr>
            <p:cNvPr id="698" name="Google Shape;698;p3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06" name="Google Shape;706;p3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707" name="Google Shape;707;p3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37"/>
          <p:cNvGrpSpPr/>
          <p:nvPr/>
        </p:nvGrpSpPr>
        <p:grpSpPr>
          <a:xfrm>
            <a:off x="6762480" y="2546254"/>
            <a:ext cx="1024386" cy="1522884"/>
            <a:chOff x="6505573" y="2745170"/>
            <a:chExt cx="1122000" cy="1668000"/>
          </a:xfrm>
        </p:grpSpPr>
        <p:sp>
          <p:nvSpPr>
            <p:cNvPr id="709" name="Google Shape;709;p3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13" name="Google Shape;713;p37"/>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714" name="Google Shape;714;p3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 name="Google Shape;715;p37"/>
          <p:cNvGrpSpPr/>
          <p:nvPr/>
        </p:nvGrpSpPr>
        <p:grpSpPr>
          <a:xfrm>
            <a:off x="6405845" y="3121897"/>
            <a:ext cx="520684" cy="1036470"/>
            <a:chOff x="9543736" y="4486132"/>
            <a:chExt cx="570300" cy="1135235"/>
          </a:xfrm>
        </p:grpSpPr>
        <p:sp>
          <p:nvSpPr>
            <p:cNvPr id="716" name="Google Shape;716;p3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20" name="Google Shape;720;p37"/>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721" name="Google Shape;721;p3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37"/>
          <p:cNvGrpSpPr/>
          <p:nvPr/>
        </p:nvGrpSpPr>
        <p:grpSpPr>
          <a:xfrm>
            <a:off x="7564804" y="3443361"/>
            <a:ext cx="455496" cy="692277"/>
            <a:chOff x="7384375" y="3728000"/>
            <a:chExt cx="498900" cy="758244"/>
          </a:xfrm>
        </p:grpSpPr>
        <p:sp>
          <p:nvSpPr>
            <p:cNvPr id="723" name="Google Shape;723;p3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37"/>
          <p:cNvGrpSpPr/>
          <p:nvPr/>
        </p:nvGrpSpPr>
        <p:grpSpPr>
          <a:xfrm>
            <a:off x="7564836" y="3561758"/>
            <a:ext cx="478081" cy="462776"/>
            <a:chOff x="7384385" y="3857442"/>
            <a:chExt cx="523637" cy="506874"/>
          </a:xfrm>
        </p:grpSpPr>
        <p:sp>
          <p:nvSpPr>
            <p:cNvPr id="728" name="Google Shape;728;p3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 name="Google Shape;729;p37"/>
            <p:cNvGrpSpPr/>
            <p:nvPr/>
          </p:nvGrpSpPr>
          <p:grpSpPr>
            <a:xfrm>
              <a:off x="7384385" y="3857442"/>
              <a:ext cx="523637" cy="498900"/>
              <a:chOff x="7384385" y="3857442"/>
              <a:chExt cx="523637" cy="498900"/>
            </a:xfrm>
          </p:grpSpPr>
          <p:sp>
            <p:nvSpPr>
              <p:cNvPr id="730" name="Google Shape;730;p3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732" name="Google Shape;732;p37"/>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733" name="Google Shape;733;p37"/>
          <p:cNvGrpSpPr/>
          <p:nvPr/>
        </p:nvGrpSpPr>
        <p:grpSpPr>
          <a:xfrm>
            <a:off x="8110843" y="3443361"/>
            <a:ext cx="435785" cy="692277"/>
            <a:chOff x="7982421" y="3727763"/>
            <a:chExt cx="477311" cy="758244"/>
          </a:xfrm>
        </p:grpSpPr>
        <p:sp>
          <p:nvSpPr>
            <p:cNvPr id="734" name="Google Shape;734;p3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42" name="Google Shape;742;p37"/>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Visión general</a:t>
            </a:r>
            <a:endParaRPr/>
          </a:p>
        </p:txBody>
      </p:sp>
      <p:sp>
        <p:nvSpPr>
          <p:cNvPr id="242" name="Google Shape;24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Escribe aquí tu texto Escribe aquí tu texto Escribe aquí tu texto Escribe aquí tu texto Escribe aquí tu texto Escribe aquí tu texto Escribe aquí tu texto Escribe aquí tu texto Escribe aquí tu texto Escribe aquí tu texto Escribe aquí tu texto</a:t>
            </a:r>
            <a:r>
              <a:rPr lang="es"/>
              <a:t>. </a:t>
            </a:r>
            <a:endParaRPr/>
          </a:p>
          <a:p>
            <a:pPr indent="0" lvl="0" marL="0" rtl="0" algn="l">
              <a:spcBef>
                <a:spcPts val="1600"/>
              </a:spcBef>
              <a:spcAft>
                <a:spcPts val="0"/>
              </a:spcAft>
              <a:buNone/>
            </a:pPr>
            <a:r>
              <a:rPr lang="es"/>
              <a:t>Escribe aquí tu texto </a:t>
            </a:r>
            <a:r>
              <a:rPr lang="es">
                <a:solidFill>
                  <a:srgbClr val="FFFFFF"/>
                </a:solidFill>
              </a:rPr>
              <a:t>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a:t>
            </a:r>
            <a:r>
              <a:rPr lang="es"/>
              <a:t>.</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Análisis de los problemas</a:t>
            </a:r>
            <a:endParaRPr/>
          </a:p>
        </p:txBody>
      </p:sp>
      <p:sp>
        <p:nvSpPr>
          <p:cNvPr id="248" name="Google Shape;248;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9" name="Google Shape;249;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Escribe aquí tu texto </a:t>
            </a:r>
            <a:r>
              <a:rPr lang="es"/>
              <a:t>Escribe aquí tu texto Escribe aquí tu texto Escribe aquí tu texto Escribe aquí tu texto Escribe aquí tu texto Escribe aquí tu texto Escribe aquí tu texto</a:t>
            </a:r>
            <a:r>
              <a:rPr lang="es">
                <a:solidFill>
                  <a:srgbClr val="FFFFFF"/>
                </a:solidFill>
              </a:rPr>
              <a:t>.</a:t>
            </a:r>
            <a:endParaRPr>
              <a:solidFill>
                <a:srgbClr val="FFFFFF"/>
              </a:solidFill>
            </a:endParaRPr>
          </a:p>
        </p:txBody>
      </p:sp>
      <p:sp>
        <p:nvSpPr>
          <p:cNvPr id="250" name="Google Shape;250;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Escribe aquí tu texto Escribe aquí tu texto Escribe aquí tu texto Escribe aquí tu texto Escribe aquí tu texto Escribe aquí tu texto Escribe aquí tu texto.</a:t>
            </a:r>
            <a:endParaRPr>
              <a:solidFill>
                <a:srgbClr val="FFFFFF"/>
              </a:solidFill>
            </a:endParaRPr>
          </a:p>
        </p:txBody>
      </p:sp>
      <p:sp>
        <p:nvSpPr>
          <p:cNvPr id="252" name="Google Shape;252;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03</a:t>
            </a:r>
            <a:endParaRPr sz="1300">
              <a:solidFill>
                <a:srgbClr val="FFFFFF"/>
              </a:solidFill>
            </a:endParaRPr>
          </a:p>
        </p:txBody>
      </p:sp>
      <p:sp>
        <p:nvSpPr>
          <p:cNvPr id="253" name="Google Shape;253;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Escribe aquí tu texto Escribe aquí tu texto Escribe aquí tu texto Escribe aquí tu texto Escribe aquí tu texto Escribe aquí tu texto Escribe aquí tu texto.</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Objetivo del proyecto</a:t>
            </a:r>
            <a:endParaRPr/>
          </a:p>
        </p:txBody>
      </p:sp>
      <p:sp>
        <p:nvSpPr>
          <p:cNvPr id="259" name="Google Shape;259;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Audiencia objetivo</a:t>
            </a:r>
            <a:endParaRPr/>
          </a:p>
        </p:txBody>
      </p:sp>
      <p:sp>
        <p:nvSpPr>
          <p:cNvPr id="265" name="Google Shape;265;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 Escribe aquí tu texto.</a:t>
            </a:r>
            <a:endParaRPr/>
          </a:p>
        </p:txBody>
      </p:sp>
      <p:pic>
        <p:nvPicPr>
          <p:cNvPr descr="offset_comp_267026.jpg" id="266" name="Google Shape;266;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7" name="Google Shape;267;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8" name="Google Shape;268;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9" name="Google Shape;269;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t>Persona 1</a:t>
            </a:r>
            <a:endParaRPr sz="1000"/>
          </a:p>
        </p:txBody>
      </p:sp>
      <p:sp>
        <p:nvSpPr>
          <p:cNvPr id="275" name="Google Shape;275;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Nombre de la persona</a:t>
            </a:r>
            <a:endParaRPr/>
          </a:p>
        </p:txBody>
      </p:sp>
      <p:sp>
        <p:nvSpPr>
          <p:cNvPr id="276" name="Google Shape;276;p23"/>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Escribe aquí tu texto Escribe aquí tu texto Escribe aquí tu texto Escribe aquí tu texto Escribe aquí tu texto Escribe aquí tu texto Escribe aquí tu texto Escribe aquí tu texto Escribe aquí tu texto.</a:t>
            </a:r>
            <a:endParaRPr/>
          </a:p>
        </p:txBody>
      </p:sp>
      <p:grpSp>
        <p:nvGrpSpPr>
          <p:cNvPr id="277" name="Google Shape;277;p23"/>
          <p:cNvGrpSpPr/>
          <p:nvPr/>
        </p:nvGrpSpPr>
        <p:grpSpPr>
          <a:xfrm>
            <a:off x="1359550" y="3154500"/>
            <a:ext cx="1018200" cy="1018200"/>
            <a:chOff x="1359550" y="3154500"/>
            <a:chExt cx="1018200" cy="1018200"/>
          </a:xfrm>
        </p:grpSpPr>
        <p:sp>
          <p:nvSpPr>
            <p:cNvPr id="278" name="Google Shape;278;p23"/>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3"/>
          <p:cNvSpPr txBox="1"/>
          <p:nvPr/>
        </p:nvSpPr>
        <p:spPr>
          <a:xfrm>
            <a:off x="130322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283" name="Google Shape;283;p23"/>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84" name="Google Shape;284;p23"/>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txBox="1"/>
          <p:nvPr/>
        </p:nvSpPr>
        <p:spPr>
          <a:xfrm>
            <a:off x="31527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289" name="Google Shape;289;p23"/>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90" name="Google Shape;290;p23"/>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txBox="1"/>
          <p:nvPr/>
        </p:nvSpPr>
        <p:spPr>
          <a:xfrm>
            <a:off x="50060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295" name="Google Shape;295;p23"/>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96" name="Google Shape;296;p23"/>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txBox="1"/>
          <p:nvPr/>
        </p:nvSpPr>
        <p:spPr>
          <a:xfrm>
            <a:off x="68542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301" name="Google Shape;301;p23"/>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302" name="Google Shape;302;p23"/>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4"/>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00"/>
              <a:t>Persona 2</a:t>
            </a:r>
            <a:endParaRPr sz="1000"/>
          </a:p>
        </p:txBody>
      </p:sp>
      <p:sp>
        <p:nvSpPr>
          <p:cNvPr id="308" name="Google Shape;308;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Nombre de la persona</a:t>
            </a:r>
            <a:endParaRPr/>
          </a:p>
        </p:txBody>
      </p:sp>
      <p:sp>
        <p:nvSpPr>
          <p:cNvPr id="309" name="Google Shape;309;p24"/>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Escribe aquí tu texto Escribe aquí tu texto Escribe aquí tu texto Escribe aquí tu texto Escribe aquí tu texto Escribe aquí tu texto Escribe aquí tu texto Escribe aquí tu texto Escribe aquí tu texto.</a:t>
            </a:r>
            <a:endParaRPr/>
          </a:p>
        </p:txBody>
      </p:sp>
      <p:grpSp>
        <p:nvGrpSpPr>
          <p:cNvPr id="310" name="Google Shape;310;p24"/>
          <p:cNvGrpSpPr/>
          <p:nvPr/>
        </p:nvGrpSpPr>
        <p:grpSpPr>
          <a:xfrm>
            <a:off x="1359550" y="3154500"/>
            <a:ext cx="1018200" cy="1018200"/>
            <a:chOff x="1359550" y="3154500"/>
            <a:chExt cx="1018200" cy="1018200"/>
          </a:xfrm>
        </p:grpSpPr>
        <p:sp>
          <p:nvSpPr>
            <p:cNvPr id="311" name="Google Shape;311;p24"/>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4"/>
          <p:cNvSpPr txBox="1"/>
          <p:nvPr/>
        </p:nvSpPr>
        <p:spPr>
          <a:xfrm>
            <a:off x="1303275"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316" name="Google Shape;316;p24"/>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17" name="Google Shape;317;p24"/>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txBox="1"/>
          <p:nvPr/>
        </p:nvSpPr>
        <p:spPr>
          <a:xfrm>
            <a:off x="3152738"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322" name="Google Shape;322;p24"/>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3" name="Google Shape;323;p24"/>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txBox="1"/>
          <p:nvPr/>
        </p:nvSpPr>
        <p:spPr>
          <a:xfrm>
            <a:off x="50060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328" name="Google Shape;328;p24"/>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9" name="Google Shape;329;p24"/>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txBox="1"/>
          <p:nvPr/>
        </p:nvSpPr>
        <p:spPr>
          <a:xfrm>
            <a:off x="6854200" y="4245800"/>
            <a:ext cx="1131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800">
                <a:solidFill>
                  <a:schemeClr val="lt1"/>
                </a:solidFill>
                <a:latin typeface="Lato"/>
                <a:ea typeface="Lato"/>
                <a:cs typeface="Lato"/>
                <a:sym typeface="Lato"/>
              </a:rPr>
              <a:t>Escribe aquí tu texto</a:t>
            </a:r>
            <a:endParaRPr sz="800">
              <a:solidFill>
                <a:schemeClr val="lt1"/>
              </a:solidFill>
              <a:latin typeface="Lato"/>
              <a:ea typeface="Lato"/>
              <a:cs typeface="Lato"/>
              <a:sym typeface="Lato"/>
            </a:endParaRPr>
          </a:p>
        </p:txBody>
      </p:sp>
      <p:sp>
        <p:nvSpPr>
          <p:cNvPr id="334" name="Google Shape;334;p24"/>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335" name="Google Shape;335;p24"/>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Tendencias de mercado</a:t>
            </a:r>
            <a:endParaRPr/>
          </a:p>
        </p:txBody>
      </p:sp>
      <p:sp>
        <p:nvSpPr>
          <p:cNvPr id="341" name="Google Shape;341;p25"/>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Escribe aquí tu texto Escribe aquí tu texto Escribe aquí tu texto Escribe aquí tu texto Escribe aquí tu texto Escribe aquí tu texto Escribe aquí tu texto Escribe aquí tu texto Escribe aquí tu texto </a:t>
            </a:r>
            <a:r>
              <a:rPr lang="es"/>
              <a:t>Escribe aquí tu texto Escribe aquí tu texto Escribe aquí tu texto Escribe aquí tu texto Escribe aquí tu texto Escribe aquí tu texto</a:t>
            </a:r>
            <a:r>
              <a:rPr lang="es">
                <a:solidFill>
                  <a:srgbClr val="FFFFFF"/>
                </a:solidFill>
              </a:rPr>
              <a:t>.</a:t>
            </a:r>
            <a:endParaRPr/>
          </a:p>
        </p:txBody>
      </p:sp>
      <p:grpSp>
        <p:nvGrpSpPr>
          <p:cNvPr id="342" name="Google Shape;342;p25"/>
          <p:cNvGrpSpPr/>
          <p:nvPr/>
        </p:nvGrpSpPr>
        <p:grpSpPr>
          <a:xfrm>
            <a:off x="1291075" y="2784155"/>
            <a:ext cx="2080082" cy="2043771"/>
            <a:chOff x="1291075" y="2784155"/>
            <a:chExt cx="2080082" cy="2043771"/>
          </a:xfrm>
        </p:grpSpPr>
        <p:sp>
          <p:nvSpPr>
            <p:cNvPr id="343" name="Google Shape;343;p25"/>
            <p:cNvSpPr txBox="1"/>
            <p:nvPr/>
          </p:nvSpPr>
          <p:spPr>
            <a:xfrm>
              <a:off x="1729257"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1</a:t>
              </a:r>
              <a:endParaRPr sz="800">
                <a:solidFill>
                  <a:srgbClr val="D9D9D9"/>
                </a:solidFill>
              </a:endParaRPr>
            </a:p>
          </p:txBody>
        </p:sp>
        <p:sp>
          <p:nvSpPr>
            <p:cNvPr id="344" name="Google Shape;344;p25"/>
            <p:cNvSpPr txBox="1"/>
            <p:nvPr/>
          </p:nvSpPr>
          <p:spPr>
            <a:xfrm>
              <a:off x="21636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2</a:t>
              </a:r>
              <a:endParaRPr sz="800">
                <a:solidFill>
                  <a:srgbClr val="D9D9D9"/>
                </a:solidFill>
              </a:endParaRPr>
            </a:p>
          </p:txBody>
        </p:sp>
        <p:sp>
          <p:nvSpPr>
            <p:cNvPr id="345" name="Google Shape;345;p25"/>
            <p:cNvSpPr txBox="1"/>
            <p:nvPr/>
          </p:nvSpPr>
          <p:spPr>
            <a:xfrm>
              <a:off x="25980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3</a:t>
              </a:r>
              <a:endParaRPr sz="800">
                <a:solidFill>
                  <a:srgbClr val="D9D9D9"/>
                </a:solidFill>
              </a:endParaRPr>
            </a:p>
          </p:txBody>
        </p:sp>
        <p:sp>
          <p:nvSpPr>
            <p:cNvPr id="346" name="Google Shape;346;p25"/>
            <p:cNvSpPr txBox="1"/>
            <p:nvPr/>
          </p:nvSpPr>
          <p:spPr>
            <a:xfrm>
              <a:off x="30324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4</a:t>
              </a:r>
              <a:endParaRPr sz="800">
                <a:solidFill>
                  <a:srgbClr val="D9D9D9"/>
                </a:solidFill>
              </a:endParaRPr>
            </a:p>
          </p:txBody>
        </p:sp>
        <p:sp>
          <p:nvSpPr>
            <p:cNvPr id="347" name="Google Shape;347;p25"/>
            <p:cNvSpPr txBox="1"/>
            <p:nvPr/>
          </p:nvSpPr>
          <p:spPr>
            <a:xfrm>
              <a:off x="1291075"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0%</a:t>
              </a:r>
              <a:endParaRPr sz="800">
                <a:solidFill>
                  <a:srgbClr val="D9D9D9"/>
                </a:solidFill>
              </a:endParaRPr>
            </a:p>
          </p:txBody>
        </p:sp>
        <p:sp>
          <p:nvSpPr>
            <p:cNvPr id="348" name="Google Shape;348;p25"/>
            <p:cNvSpPr txBox="1"/>
            <p:nvPr/>
          </p:nvSpPr>
          <p:spPr>
            <a:xfrm>
              <a:off x="1291075"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20%</a:t>
              </a:r>
              <a:endParaRPr sz="800">
                <a:solidFill>
                  <a:srgbClr val="D9D9D9"/>
                </a:solidFill>
              </a:endParaRPr>
            </a:p>
          </p:txBody>
        </p:sp>
        <p:sp>
          <p:nvSpPr>
            <p:cNvPr id="349" name="Google Shape;349;p25"/>
            <p:cNvSpPr txBox="1"/>
            <p:nvPr/>
          </p:nvSpPr>
          <p:spPr>
            <a:xfrm>
              <a:off x="1291075"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40%</a:t>
              </a:r>
              <a:endParaRPr sz="800">
                <a:solidFill>
                  <a:srgbClr val="D9D9D9"/>
                </a:solidFill>
              </a:endParaRPr>
            </a:p>
          </p:txBody>
        </p:sp>
        <p:sp>
          <p:nvSpPr>
            <p:cNvPr id="350" name="Google Shape;350;p25"/>
            <p:cNvSpPr txBox="1"/>
            <p:nvPr/>
          </p:nvSpPr>
          <p:spPr>
            <a:xfrm>
              <a:off x="1291075"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60%</a:t>
              </a:r>
              <a:endParaRPr sz="800">
                <a:solidFill>
                  <a:srgbClr val="D9D9D9"/>
                </a:solidFill>
              </a:endParaRPr>
            </a:p>
          </p:txBody>
        </p:sp>
        <p:sp>
          <p:nvSpPr>
            <p:cNvPr id="351" name="Google Shape;351;p25"/>
            <p:cNvSpPr txBox="1"/>
            <p:nvPr/>
          </p:nvSpPr>
          <p:spPr>
            <a:xfrm>
              <a:off x="1291075"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80%</a:t>
              </a:r>
              <a:endParaRPr sz="800">
                <a:solidFill>
                  <a:srgbClr val="D9D9D9"/>
                </a:solidFill>
              </a:endParaRPr>
            </a:p>
          </p:txBody>
        </p:sp>
        <p:sp>
          <p:nvSpPr>
            <p:cNvPr id="352" name="Google Shape;352;p25"/>
            <p:cNvSpPr txBox="1"/>
            <p:nvPr/>
          </p:nvSpPr>
          <p:spPr>
            <a:xfrm>
              <a:off x="1291075"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100%</a:t>
              </a:r>
              <a:endParaRPr sz="800">
                <a:solidFill>
                  <a:srgbClr val="D9D9D9"/>
                </a:solidFill>
              </a:endParaRPr>
            </a:p>
          </p:txBody>
        </p:sp>
        <p:sp>
          <p:nvSpPr>
            <p:cNvPr id="353" name="Google Shape;353;p25"/>
            <p:cNvSpPr txBox="1"/>
            <p:nvPr/>
          </p:nvSpPr>
          <p:spPr>
            <a:xfrm>
              <a:off x="2206299" y="4511726"/>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s" sz="800">
                  <a:solidFill>
                    <a:srgbClr val="D9D9D9"/>
                  </a:solidFill>
                </a:rPr>
                <a:t>2015</a:t>
              </a:r>
              <a:endParaRPr sz="800">
                <a:solidFill>
                  <a:srgbClr val="D9D9D9"/>
                </a:solidFill>
              </a:endParaRPr>
            </a:p>
          </p:txBody>
        </p:sp>
        <p:cxnSp>
          <p:nvCxnSpPr>
            <p:cNvPr id="354" name="Google Shape;354;p25"/>
            <p:cNvCxnSpPr>
              <a:stCxn id="355" idx="7"/>
              <a:endCxn id="356" idx="6"/>
            </p:cNvCxnSpPr>
            <p:nvPr/>
          </p:nvCxnSpPr>
          <p:spPr>
            <a:xfrm flipH="1">
              <a:off x="1953668" y="3664288"/>
              <a:ext cx="414600" cy="282600"/>
            </a:xfrm>
            <a:prstGeom prst="straightConnector1">
              <a:avLst/>
            </a:prstGeom>
            <a:noFill/>
            <a:ln cap="flat" cmpd="sng" w="19050">
              <a:solidFill>
                <a:srgbClr val="D9D9D9"/>
              </a:solidFill>
              <a:prstDash val="solid"/>
              <a:round/>
              <a:headEnd len="med" w="med" type="none"/>
              <a:tailEnd len="med" w="med" type="none"/>
            </a:ln>
          </p:spPr>
        </p:cxnSp>
        <p:cxnSp>
          <p:nvCxnSpPr>
            <p:cNvPr id="357" name="Google Shape;357;p25"/>
            <p:cNvCxnSpPr/>
            <p:nvPr/>
          </p:nvCxnSpPr>
          <p:spPr>
            <a:xfrm>
              <a:off x="1729245"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8" name="Google Shape;358;p25"/>
            <p:cNvCxnSpPr/>
            <p:nvPr/>
          </p:nvCxnSpPr>
          <p:spPr>
            <a:xfrm>
              <a:off x="1729245"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9" name="Google Shape;359;p25"/>
            <p:cNvCxnSpPr/>
            <p:nvPr/>
          </p:nvCxnSpPr>
          <p:spPr>
            <a:xfrm>
              <a:off x="1729245"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60" name="Google Shape;360;p25"/>
            <p:cNvCxnSpPr/>
            <p:nvPr/>
          </p:nvCxnSpPr>
          <p:spPr>
            <a:xfrm>
              <a:off x="1729245"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61" name="Google Shape;361;p25"/>
            <p:cNvCxnSpPr/>
            <p:nvPr/>
          </p:nvCxnSpPr>
          <p:spPr>
            <a:xfrm>
              <a:off x="1729245"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62" name="Google Shape;362;p25"/>
            <p:cNvCxnSpPr>
              <a:stCxn id="349" idx="3"/>
              <a:endCxn id="356" idx="5"/>
            </p:cNvCxnSpPr>
            <p:nvPr/>
          </p:nvCxnSpPr>
          <p:spPr>
            <a:xfrm>
              <a:off x="1735075" y="3648740"/>
              <a:ext cx="206100" cy="328200"/>
            </a:xfrm>
            <a:prstGeom prst="straightConnector1">
              <a:avLst/>
            </a:prstGeom>
            <a:noFill/>
            <a:ln cap="flat" cmpd="sng" w="19050">
              <a:solidFill>
                <a:srgbClr val="D9D9D9"/>
              </a:solidFill>
              <a:prstDash val="solid"/>
              <a:round/>
              <a:headEnd len="med" w="med" type="none"/>
              <a:tailEnd len="med" w="med" type="none"/>
            </a:ln>
          </p:spPr>
        </p:cxnSp>
        <p:cxnSp>
          <p:nvCxnSpPr>
            <p:cNvPr id="363" name="Google Shape;363;p25"/>
            <p:cNvCxnSpPr>
              <a:stCxn id="355" idx="3"/>
              <a:endCxn id="364" idx="7"/>
            </p:cNvCxnSpPr>
            <p:nvPr/>
          </p:nvCxnSpPr>
          <p:spPr>
            <a:xfrm flipH="1" rot="10800000">
              <a:off x="2307811" y="3249546"/>
              <a:ext cx="499500" cy="475200"/>
            </a:xfrm>
            <a:prstGeom prst="straightConnector1">
              <a:avLst/>
            </a:prstGeom>
            <a:noFill/>
            <a:ln cap="flat" cmpd="sng" w="19050">
              <a:solidFill>
                <a:srgbClr val="D9D9D9"/>
              </a:solidFill>
              <a:prstDash val="solid"/>
              <a:round/>
              <a:headEnd len="med" w="med" type="none"/>
              <a:tailEnd len="med" w="med" type="none"/>
            </a:ln>
          </p:spPr>
        </p:cxnSp>
        <p:cxnSp>
          <p:nvCxnSpPr>
            <p:cNvPr id="365" name="Google Shape;365;p25"/>
            <p:cNvCxnSpPr>
              <a:stCxn id="364" idx="5"/>
              <a:endCxn id="366" idx="5"/>
            </p:cNvCxnSpPr>
            <p:nvPr/>
          </p:nvCxnSpPr>
          <p:spPr>
            <a:xfrm>
              <a:off x="2807412" y="3309933"/>
              <a:ext cx="424500" cy="414900"/>
            </a:xfrm>
            <a:prstGeom prst="straightConnector1">
              <a:avLst/>
            </a:prstGeom>
            <a:noFill/>
            <a:ln cap="flat" cmpd="sng" w="19050">
              <a:solidFill>
                <a:srgbClr val="D9D9D9"/>
              </a:solidFill>
              <a:prstDash val="solid"/>
              <a:round/>
              <a:headEnd len="med" w="med" type="none"/>
              <a:tailEnd len="med" w="med" type="none"/>
            </a:ln>
          </p:spPr>
        </p:cxnSp>
        <p:cxnSp>
          <p:nvCxnSpPr>
            <p:cNvPr id="367" name="Google Shape;367;p25"/>
            <p:cNvCxnSpPr/>
            <p:nvPr/>
          </p:nvCxnSpPr>
          <p:spPr>
            <a:xfrm>
              <a:off x="1729245"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64" name="Google Shape;364;p25"/>
            <p:cNvSpPr/>
            <p:nvPr/>
          </p:nvSpPr>
          <p:spPr>
            <a:xfrm>
              <a:off x="2734433" y="3236955"/>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2295290" y="3651767"/>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1868080" y="3904111"/>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3159046"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25"/>
          <p:cNvGrpSpPr/>
          <p:nvPr/>
        </p:nvGrpSpPr>
        <p:grpSpPr>
          <a:xfrm>
            <a:off x="3737550" y="2784155"/>
            <a:ext cx="2121833" cy="2057296"/>
            <a:chOff x="3737550" y="2784155"/>
            <a:chExt cx="2121833" cy="2057296"/>
          </a:xfrm>
        </p:grpSpPr>
        <p:grpSp>
          <p:nvGrpSpPr>
            <p:cNvPr id="369" name="Google Shape;369;p25"/>
            <p:cNvGrpSpPr/>
            <p:nvPr/>
          </p:nvGrpSpPr>
          <p:grpSpPr>
            <a:xfrm>
              <a:off x="3737550" y="2784155"/>
              <a:ext cx="2121833" cy="2057296"/>
              <a:chOff x="3737550" y="2784155"/>
              <a:chExt cx="2121833" cy="2057296"/>
            </a:xfrm>
          </p:grpSpPr>
          <p:sp>
            <p:nvSpPr>
              <p:cNvPr id="370" name="Google Shape;370;p25"/>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1</a:t>
                </a:r>
                <a:endParaRPr sz="800">
                  <a:solidFill>
                    <a:srgbClr val="D9D9D9"/>
                  </a:solidFill>
                </a:endParaRPr>
              </a:p>
            </p:txBody>
          </p:sp>
          <p:sp>
            <p:nvSpPr>
              <p:cNvPr id="371" name="Google Shape;371;p25"/>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s" sz="800">
                    <a:solidFill>
                      <a:srgbClr val="D9D9D9"/>
                    </a:solidFill>
                  </a:rPr>
                  <a:t>2016</a:t>
                </a:r>
                <a:endParaRPr sz="800">
                  <a:solidFill>
                    <a:srgbClr val="D9D9D9"/>
                  </a:solidFill>
                </a:endParaRPr>
              </a:p>
            </p:txBody>
          </p:sp>
          <p:sp>
            <p:nvSpPr>
              <p:cNvPr id="372" name="Google Shape;372;p25"/>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2</a:t>
                </a:r>
                <a:endParaRPr sz="800">
                  <a:solidFill>
                    <a:srgbClr val="D9D9D9"/>
                  </a:solidFill>
                </a:endParaRPr>
              </a:p>
            </p:txBody>
          </p:sp>
          <p:sp>
            <p:nvSpPr>
              <p:cNvPr id="373" name="Google Shape;373;p25"/>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3</a:t>
                </a:r>
                <a:endParaRPr sz="800">
                  <a:solidFill>
                    <a:srgbClr val="D9D9D9"/>
                  </a:solidFill>
                </a:endParaRPr>
              </a:p>
            </p:txBody>
          </p:sp>
          <p:sp>
            <p:nvSpPr>
              <p:cNvPr id="374" name="Google Shape;374;p25"/>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4</a:t>
                </a:r>
                <a:endParaRPr sz="800">
                  <a:solidFill>
                    <a:srgbClr val="D9D9D9"/>
                  </a:solidFill>
                </a:endParaRPr>
              </a:p>
            </p:txBody>
          </p:sp>
          <p:sp>
            <p:nvSpPr>
              <p:cNvPr id="375" name="Google Shape;375;p25"/>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0%</a:t>
                </a:r>
                <a:endParaRPr sz="800">
                  <a:solidFill>
                    <a:srgbClr val="D9D9D9"/>
                  </a:solidFill>
                </a:endParaRPr>
              </a:p>
            </p:txBody>
          </p:sp>
          <p:sp>
            <p:nvSpPr>
              <p:cNvPr id="376" name="Google Shape;376;p25"/>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20%</a:t>
                </a:r>
                <a:endParaRPr sz="800">
                  <a:solidFill>
                    <a:srgbClr val="D9D9D9"/>
                  </a:solidFill>
                </a:endParaRPr>
              </a:p>
            </p:txBody>
          </p:sp>
          <p:sp>
            <p:nvSpPr>
              <p:cNvPr id="377" name="Google Shape;377;p25"/>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40%</a:t>
                </a:r>
                <a:endParaRPr sz="800">
                  <a:solidFill>
                    <a:srgbClr val="D9D9D9"/>
                  </a:solidFill>
                </a:endParaRPr>
              </a:p>
            </p:txBody>
          </p:sp>
          <p:sp>
            <p:nvSpPr>
              <p:cNvPr id="378" name="Google Shape;378;p25"/>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60%</a:t>
                </a:r>
                <a:endParaRPr sz="800">
                  <a:solidFill>
                    <a:srgbClr val="D9D9D9"/>
                  </a:solidFill>
                </a:endParaRPr>
              </a:p>
            </p:txBody>
          </p:sp>
          <p:sp>
            <p:nvSpPr>
              <p:cNvPr id="379" name="Google Shape;379;p25"/>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80%</a:t>
                </a:r>
                <a:endParaRPr sz="800">
                  <a:solidFill>
                    <a:srgbClr val="D9D9D9"/>
                  </a:solidFill>
                </a:endParaRPr>
              </a:p>
            </p:txBody>
          </p:sp>
          <p:sp>
            <p:nvSpPr>
              <p:cNvPr id="380" name="Google Shape;380;p25"/>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100%</a:t>
                </a:r>
                <a:endParaRPr sz="800">
                  <a:solidFill>
                    <a:srgbClr val="D9D9D9"/>
                  </a:solidFill>
                </a:endParaRPr>
              </a:p>
            </p:txBody>
          </p:sp>
          <p:cxnSp>
            <p:nvCxnSpPr>
              <p:cNvPr id="381" name="Google Shape;381;p25"/>
              <p:cNvCxnSpPr>
                <a:stCxn id="382" idx="6"/>
                <a:endCxn id="383" idx="6"/>
              </p:cNvCxnSpPr>
              <p:nvPr/>
            </p:nvCxnSpPr>
            <p:spPr>
              <a:xfrm flipH="1">
                <a:off x="4433905" y="3904692"/>
                <a:ext cx="431400" cy="57300"/>
              </a:xfrm>
              <a:prstGeom prst="straightConnector1">
                <a:avLst/>
              </a:prstGeom>
              <a:noFill/>
              <a:ln cap="flat" cmpd="sng" w="19050">
                <a:solidFill>
                  <a:srgbClr val="D9D9D9"/>
                </a:solidFill>
                <a:prstDash val="solid"/>
                <a:round/>
                <a:headEnd len="med" w="med" type="none"/>
                <a:tailEnd len="med" w="med" type="none"/>
              </a:ln>
            </p:spPr>
          </p:cxnSp>
          <p:cxnSp>
            <p:nvCxnSpPr>
              <p:cNvPr id="384" name="Google Shape;384;p25"/>
              <p:cNvCxnSpPr/>
              <p:nvPr/>
            </p:nvCxnSpPr>
            <p:spPr>
              <a:xfrm>
                <a:off x="42174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5" name="Google Shape;385;p25"/>
              <p:cNvCxnSpPr/>
              <p:nvPr/>
            </p:nvCxnSpPr>
            <p:spPr>
              <a:xfrm>
                <a:off x="42174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6" name="Google Shape;386;p25"/>
              <p:cNvCxnSpPr/>
              <p:nvPr/>
            </p:nvCxnSpPr>
            <p:spPr>
              <a:xfrm>
                <a:off x="42174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7" name="Google Shape;387;p25"/>
              <p:cNvCxnSpPr/>
              <p:nvPr/>
            </p:nvCxnSpPr>
            <p:spPr>
              <a:xfrm>
                <a:off x="42174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8" name="Google Shape;388;p25"/>
              <p:cNvCxnSpPr/>
              <p:nvPr/>
            </p:nvCxnSpPr>
            <p:spPr>
              <a:xfrm>
                <a:off x="42174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9" name="Google Shape;389;p25"/>
              <p:cNvCxnSpPr>
                <a:stCxn id="377" idx="3"/>
              </p:cNvCxnSpPr>
              <p:nvPr/>
            </p:nvCxnSpPr>
            <p:spPr>
              <a:xfrm>
                <a:off x="4230039" y="3648740"/>
                <a:ext cx="150600" cy="276600"/>
              </a:xfrm>
              <a:prstGeom prst="straightConnector1">
                <a:avLst/>
              </a:prstGeom>
              <a:noFill/>
              <a:ln cap="flat" cmpd="sng" w="19050">
                <a:solidFill>
                  <a:srgbClr val="D9D9D9"/>
                </a:solidFill>
                <a:prstDash val="solid"/>
                <a:round/>
                <a:headEnd len="med" w="med" type="none"/>
                <a:tailEnd len="med" w="med" type="none"/>
              </a:ln>
            </p:spPr>
          </p:cxnSp>
          <p:cxnSp>
            <p:nvCxnSpPr>
              <p:cNvPr id="390" name="Google Shape;390;p25"/>
              <p:cNvCxnSpPr>
                <a:stCxn id="382" idx="3"/>
                <a:endCxn id="391" idx="7"/>
              </p:cNvCxnSpPr>
              <p:nvPr/>
            </p:nvCxnSpPr>
            <p:spPr>
              <a:xfrm flipH="1" rot="10800000">
                <a:off x="4792327" y="3664321"/>
                <a:ext cx="492600" cy="270600"/>
              </a:xfrm>
              <a:prstGeom prst="straightConnector1">
                <a:avLst/>
              </a:prstGeom>
              <a:noFill/>
              <a:ln cap="flat" cmpd="sng" w="19050">
                <a:solidFill>
                  <a:srgbClr val="D9D9D9"/>
                </a:solidFill>
                <a:prstDash val="solid"/>
                <a:round/>
                <a:headEnd len="med" w="med" type="none"/>
                <a:tailEnd len="med" w="med" type="none"/>
              </a:ln>
            </p:spPr>
          </p:cxnSp>
          <p:cxnSp>
            <p:nvCxnSpPr>
              <p:cNvPr id="392" name="Google Shape;392;p25"/>
              <p:cNvCxnSpPr>
                <a:stCxn id="391" idx="2"/>
                <a:endCxn id="393"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med" w="med" type="none"/>
                <a:tailEnd len="med" w="med" type="none"/>
              </a:ln>
            </p:spPr>
          </p:cxnSp>
          <p:cxnSp>
            <p:nvCxnSpPr>
              <p:cNvPr id="394" name="Google Shape;394;p25"/>
              <p:cNvCxnSpPr/>
              <p:nvPr/>
            </p:nvCxnSpPr>
            <p:spPr>
              <a:xfrm>
                <a:off x="42174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91" name="Google Shape;391;p25"/>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25"/>
          <p:cNvGrpSpPr/>
          <p:nvPr/>
        </p:nvGrpSpPr>
        <p:grpSpPr>
          <a:xfrm>
            <a:off x="6043904" y="2784155"/>
            <a:ext cx="2079978" cy="2036296"/>
            <a:chOff x="6043904" y="2784155"/>
            <a:chExt cx="2079978" cy="2036296"/>
          </a:xfrm>
        </p:grpSpPr>
        <p:sp>
          <p:nvSpPr>
            <p:cNvPr id="396" name="Google Shape;396;p25"/>
            <p:cNvSpPr txBox="1"/>
            <p:nvPr/>
          </p:nvSpPr>
          <p:spPr>
            <a:xfrm>
              <a:off x="6974887" y="4504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s" sz="800">
                  <a:solidFill>
                    <a:srgbClr val="D9D9D9"/>
                  </a:solidFill>
                </a:rPr>
                <a:t>2017</a:t>
              </a:r>
              <a:endParaRPr sz="800">
                <a:solidFill>
                  <a:srgbClr val="D9D9D9"/>
                </a:solidFill>
              </a:endParaRPr>
            </a:p>
          </p:txBody>
        </p:sp>
        <p:sp>
          <p:nvSpPr>
            <p:cNvPr id="397" name="Google Shape;397;p25"/>
            <p:cNvSpPr txBox="1"/>
            <p:nvPr/>
          </p:nvSpPr>
          <p:spPr>
            <a:xfrm>
              <a:off x="64819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1</a:t>
              </a:r>
              <a:endParaRPr sz="800">
                <a:solidFill>
                  <a:srgbClr val="D9D9D9"/>
                </a:solidFill>
              </a:endParaRPr>
            </a:p>
          </p:txBody>
        </p:sp>
        <p:sp>
          <p:nvSpPr>
            <p:cNvPr id="398" name="Google Shape;398;p25"/>
            <p:cNvSpPr txBox="1"/>
            <p:nvPr/>
          </p:nvSpPr>
          <p:spPr>
            <a:xfrm>
              <a:off x="69163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2</a:t>
              </a:r>
              <a:endParaRPr sz="800">
                <a:solidFill>
                  <a:srgbClr val="D9D9D9"/>
                </a:solidFill>
              </a:endParaRPr>
            </a:p>
          </p:txBody>
        </p:sp>
        <p:sp>
          <p:nvSpPr>
            <p:cNvPr id="399" name="Google Shape;399;p25"/>
            <p:cNvSpPr txBox="1"/>
            <p:nvPr/>
          </p:nvSpPr>
          <p:spPr>
            <a:xfrm>
              <a:off x="7350775" y="4293175"/>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3</a:t>
              </a:r>
              <a:endParaRPr sz="800">
                <a:solidFill>
                  <a:srgbClr val="D9D9D9"/>
                </a:solidFill>
              </a:endParaRPr>
            </a:p>
          </p:txBody>
        </p:sp>
        <p:sp>
          <p:nvSpPr>
            <p:cNvPr id="400" name="Google Shape;400;p25"/>
            <p:cNvSpPr txBox="1"/>
            <p:nvPr/>
          </p:nvSpPr>
          <p:spPr>
            <a:xfrm>
              <a:off x="77851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solidFill>
                    <a:srgbClr val="D9D9D9"/>
                  </a:solidFill>
                </a:rPr>
                <a:t>T</a:t>
              </a:r>
              <a:r>
                <a:rPr lang="es" sz="800">
                  <a:solidFill>
                    <a:srgbClr val="D9D9D9"/>
                  </a:solidFill>
                </a:rPr>
                <a:t>4</a:t>
              </a:r>
              <a:endParaRPr sz="800">
                <a:solidFill>
                  <a:srgbClr val="D9D9D9"/>
                </a:solidFill>
              </a:endParaRPr>
            </a:p>
          </p:txBody>
        </p:sp>
        <p:sp>
          <p:nvSpPr>
            <p:cNvPr id="401" name="Google Shape;401;p25"/>
            <p:cNvSpPr txBox="1"/>
            <p:nvPr/>
          </p:nvSpPr>
          <p:spPr>
            <a:xfrm>
              <a:off x="6043904"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0%</a:t>
              </a:r>
              <a:endParaRPr sz="800">
                <a:solidFill>
                  <a:srgbClr val="D9D9D9"/>
                </a:solidFill>
              </a:endParaRPr>
            </a:p>
          </p:txBody>
        </p:sp>
        <p:sp>
          <p:nvSpPr>
            <p:cNvPr id="402" name="Google Shape;402;p25"/>
            <p:cNvSpPr txBox="1"/>
            <p:nvPr/>
          </p:nvSpPr>
          <p:spPr>
            <a:xfrm>
              <a:off x="6043904"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20%</a:t>
              </a:r>
              <a:endParaRPr sz="800">
                <a:solidFill>
                  <a:srgbClr val="D9D9D9"/>
                </a:solidFill>
              </a:endParaRPr>
            </a:p>
          </p:txBody>
        </p:sp>
        <p:sp>
          <p:nvSpPr>
            <p:cNvPr id="403" name="Google Shape;403;p25"/>
            <p:cNvSpPr txBox="1"/>
            <p:nvPr/>
          </p:nvSpPr>
          <p:spPr>
            <a:xfrm>
              <a:off x="6043904"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40%</a:t>
              </a:r>
              <a:endParaRPr sz="800">
                <a:solidFill>
                  <a:srgbClr val="D9D9D9"/>
                </a:solidFill>
              </a:endParaRPr>
            </a:p>
          </p:txBody>
        </p:sp>
        <p:sp>
          <p:nvSpPr>
            <p:cNvPr id="404" name="Google Shape;404;p25"/>
            <p:cNvSpPr txBox="1"/>
            <p:nvPr/>
          </p:nvSpPr>
          <p:spPr>
            <a:xfrm>
              <a:off x="6043904"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60%</a:t>
              </a:r>
              <a:endParaRPr sz="800">
                <a:solidFill>
                  <a:srgbClr val="D9D9D9"/>
                </a:solidFill>
              </a:endParaRPr>
            </a:p>
          </p:txBody>
        </p:sp>
        <p:sp>
          <p:nvSpPr>
            <p:cNvPr id="405" name="Google Shape;405;p25"/>
            <p:cNvSpPr txBox="1"/>
            <p:nvPr/>
          </p:nvSpPr>
          <p:spPr>
            <a:xfrm>
              <a:off x="6043904"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80%</a:t>
              </a:r>
              <a:endParaRPr sz="800">
                <a:solidFill>
                  <a:srgbClr val="D9D9D9"/>
                </a:solidFill>
              </a:endParaRPr>
            </a:p>
          </p:txBody>
        </p:sp>
        <p:sp>
          <p:nvSpPr>
            <p:cNvPr id="406" name="Google Shape;406;p25"/>
            <p:cNvSpPr txBox="1"/>
            <p:nvPr/>
          </p:nvSpPr>
          <p:spPr>
            <a:xfrm>
              <a:off x="6043904"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D9D9D9"/>
                  </a:solidFill>
                </a:rPr>
                <a:t>100%</a:t>
              </a:r>
              <a:endParaRPr sz="800">
                <a:solidFill>
                  <a:srgbClr val="D9D9D9"/>
                </a:solidFill>
              </a:endParaRPr>
            </a:p>
          </p:txBody>
        </p:sp>
        <p:cxnSp>
          <p:nvCxnSpPr>
            <p:cNvPr id="407" name="Google Shape;407;p25"/>
            <p:cNvCxnSpPr>
              <a:stCxn id="408" idx="7"/>
              <a:endCxn id="409" idx="6"/>
            </p:cNvCxnSpPr>
            <p:nvPr/>
          </p:nvCxnSpPr>
          <p:spPr>
            <a:xfrm flipH="1" rot="10800000">
              <a:off x="7552796" y="3180176"/>
              <a:ext cx="440700" cy="69300"/>
            </a:xfrm>
            <a:prstGeom prst="straightConnector1">
              <a:avLst/>
            </a:prstGeom>
            <a:noFill/>
            <a:ln cap="flat" cmpd="sng" w="19050">
              <a:solidFill>
                <a:schemeClr val="accent5"/>
              </a:solidFill>
              <a:prstDash val="solid"/>
              <a:round/>
              <a:headEnd len="med" w="med" type="none"/>
              <a:tailEnd len="med" w="med" type="none"/>
            </a:ln>
          </p:spPr>
        </p:cxnSp>
        <p:sp>
          <p:nvSpPr>
            <p:cNvPr id="409" name="Google Shape;409;p25"/>
            <p:cNvSpPr/>
            <p:nvPr/>
          </p:nvSpPr>
          <p:spPr>
            <a:xfrm>
              <a:off x="7908123" y="3137292"/>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 name="Google Shape;410;p25"/>
            <p:cNvCxnSpPr>
              <a:stCxn id="411" idx="3"/>
              <a:endCxn id="412" idx="3"/>
            </p:cNvCxnSpPr>
            <p:nvPr/>
          </p:nvCxnSpPr>
          <p:spPr>
            <a:xfrm flipH="1">
              <a:off x="6611201" y="3724746"/>
              <a:ext cx="437100" cy="240000"/>
            </a:xfrm>
            <a:prstGeom prst="straightConnector1">
              <a:avLst/>
            </a:prstGeom>
            <a:noFill/>
            <a:ln cap="flat" cmpd="sng" w="19050">
              <a:solidFill>
                <a:schemeClr val="accent5"/>
              </a:solidFill>
              <a:prstDash val="solid"/>
              <a:round/>
              <a:headEnd len="med" w="med" type="none"/>
              <a:tailEnd len="med" w="med" type="none"/>
            </a:ln>
          </p:spPr>
        </p:cxnSp>
        <p:cxnSp>
          <p:nvCxnSpPr>
            <p:cNvPr id="413" name="Google Shape;413;p25"/>
            <p:cNvCxnSpPr/>
            <p:nvPr/>
          </p:nvCxnSpPr>
          <p:spPr>
            <a:xfrm>
              <a:off x="64819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14" name="Google Shape;414;p25"/>
            <p:cNvCxnSpPr/>
            <p:nvPr/>
          </p:nvCxnSpPr>
          <p:spPr>
            <a:xfrm>
              <a:off x="64819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15" name="Google Shape;415;p25"/>
            <p:cNvCxnSpPr/>
            <p:nvPr/>
          </p:nvCxnSpPr>
          <p:spPr>
            <a:xfrm>
              <a:off x="64819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16" name="Google Shape;416;p25"/>
            <p:cNvCxnSpPr/>
            <p:nvPr/>
          </p:nvCxnSpPr>
          <p:spPr>
            <a:xfrm>
              <a:off x="64819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17" name="Google Shape;417;p25"/>
            <p:cNvCxnSpPr/>
            <p:nvPr/>
          </p:nvCxnSpPr>
          <p:spPr>
            <a:xfrm>
              <a:off x="64819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18" name="Google Shape;418;p25"/>
            <p:cNvCxnSpPr/>
            <p:nvPr/>
          </p:nvCxnSpPr>
          <p:spPr>
            <a:xfrm>
              <a:off x="6462950" y="3565030"/>
              <a:ext cx="178500" cy="377100"/>
            </a:xfrm>
            <a:prstGeom prst="straightConnector1">
              <a:avLst/>
            </a:prstGeom>
            <a:noFill/>
            <a:ln cap="flat" cmpd="sng" w="19050">
              <a:solidFill>
                <a:schemeClr val="accent5"/>
              </a:solidFill>
              <a:prstDash val="solid"/>
              <a:round/>
              <a:headEnd len="med" w="med" type="none"/>
              <a:tailEnd len="med" w="med" type="none"/>
            </a:ln>
          </p:spPr>
        </p:cxnSp>
        <p:cxnSp>
          <p:nvCxnSpPr>
            <p:cNvPr id="419" name="Google Shape;419;p25"/>
            <p:cNvCxnSpPr>
              <a:stCxn id="411" idx="7"/>
              <a:endCxn id="408" idx="7"/>
            </p:cNvCxnSpPr>
            <p:nvPr/>
          </p:nvCxnSpPr>
          <p:spPr>
            <a:xfrm flipH="1" rot="10800000">
              <a:off x="7108759" y="3249388"/>
              <a:ext cx="444000" cy="414900"/>
            </a:xfrm>
            <a:prstGeom prst="straightConnector1">
              <a:avLst/>
            </a:prstGeom>
            <a:noFill/>
            <a:ln cap="flat" cmpd="sng" w="19050">
              <a:solidFill>
                <a:schemeClr val="accent5"/>
              </a:solidFill>
              <a:prstDash val="solid"/>
              <a:round/>
              <a:headEnd len="med" w="med" type="none"/>
              <a:tailEnd len="med" w="med" type="none"/>
            </a:ln>
          </p:spPr>
        </p:cxnSp>
        <p:cxnSp>
          <p:nvCxnSpPr>
            <p:cNvPr id="420" name="Google Shape;420;p25"/>
            <p:cNvCxnSpPr/>
            <p:nvPr/>
          </p:nvCxnSpPr>
          <p:spPr>
            <a:xfrm>
              <a:off x="64819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408" name="Google Shape;408;p25"/>
            <p:cNvSpPr/>
            <p:nvPr/>
          </p:nvSpPr>
          <p:spPr>
            <a:xfrm>
              <a:off x="7479818" y="3236955"/>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7035780" y="3651767"/>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a:off x="6598816" y="3891809"/>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